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1" r:id="rId4"/>
    <p:sldId id="258" r:id="rId5"/>
    <p:sldId id="268" r:id="rId6"/>
    <p:sldId id="265" r:id="rId7"/>
    <p:sldId id="262" r:id="rId8"/>
    <p:sldId id="264" r:id="rId9"/>
    <p:sldId id="266" r:id="rId10"/>
    <p:sldId id="259" r:id="rId11"/>
    <p:sldId id="269" r:id="rId12"/>
    <p:sldId id="270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D17AC-E08C-4D69-A6F2-2C5AD62F458A}" type="datetimeFigureOut">
              <a:rPr lang="en-GB" smtClean="0"/>
              <a:t>15/03/2017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7AF52C-6C1B-4C2C-B2A4-BF3303CC1D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965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AF52C-6C1B-4C2C-B2A4-BF3303CC1DB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975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D657-F2B0-454B-B592-5DD54D91A6BA}" type="datetimeFigureOut">
              <a:rPr lang="en-GB" smtClean="0"/>
              <a:t>15/03/2017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15F7A-ED3E-4435-BDA2-F21EBB825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17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D657-F2B0-454B-B592-5DD54D91A6BA}" type="datetimeFigureOut">
              <a:rPr lang="en-GB" smtClean="0"/>
              <a:t>15/03/2017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15F7A-ED3E-4435-BDA2-F21EBB825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837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D657-F2B0-454B-B592-5DD54D91A6BA}" type="datetimeFigureOut">
              <a:rPr lang="en-GB" smtClean="0"/>
              <a:t>15/03/2017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15F7A-ED3E-4435-BDA2-F21EBB825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671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D657-F2B0-454B-B592-5DD54D91A6BA}" type="datetimeFigureOut">
              <a:rPr lang="en-GB" smtClean="0"/>
              <a:t>15/03/2017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15F7A-ED3E-4435-BDA2-F21EBB825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914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D657-F2B0-454B-B592-5DD54D91A6BA}" type="datetimeFigureOut">
              <a:rPr lang="en-GB" smtClean="0"/>
              <a:t>15/03/2017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15F7A-ED3E-4435-BDA2-F21EBB825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959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D657-F2B0-454B-B592-5DD54D91A6BA}" type="datetimeFigureOut">
              <a:rPr lang="en-GB" smtClean="0"/>
              <a:t>15/03/2017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15F7A-ED3E-4435-BDA2-F21EBB825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686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D657-F2B0-454B-B592-5DD54D91A6BA}" type="datetimeFigureOut">
              <a:rPr lang="en-GB" smtClean="0"/>
              <a:t>15/03/2017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15F7A-ED3E-4435-BDA2-F21EBB825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94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D657-F2B0-454B-B592-5DD54D91A6BA}" type="datetimeFigureOut">
              <a:rPr lang="en-GB" smtClean="0"/>
              <a:t>15/03/2017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15F7A-ED3E-4435-BDA2-F21EBB825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603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D657-F2B0-454B-B592-5DD54D91A6BA}" type="datetimeFigureOut">
              <a:rPr lang="en-GB" smtClean="0"/>
              <a:t>15/03/2017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15F7A-ED3E-4435-BDA2-F21EBB825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329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D657-F2B0-454B-B592-5DD54D91A6BA}" type="datetimeFigureOut">
              <a:rPr lang="en-GB" smtClean="0"/>
              <a:t>15/03/2017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15F7A-ED3E-4435-BDA2-F21EBB825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611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D657-F2B0-454B-B592-5DD54D91A6BA}" type="datetimeFigureOut">
              <a:rPr lang="en-GB" smtClean="0"/>
              <a:t>15/03/2017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15F7A-ED3E-4435-BDA2-F21EBB825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9431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8D657-F2B0-454B-B592-5DD54D91A6BA}" type="datetimeFigureOut">
              <a:rPr lang="en-GB" smtClean="0"/>
              <a:t>15/03/2017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15F7A-ED3E-4435-BDA2-F21EBB8258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88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Maths Day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October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970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u="sng" dirty="0">
                <a:solidFill>
                  <a:prstClr val="black"/>
                </a:solidFill>
              </a:rPr>
              <a:t>Maths challenges in the </a:t>
            </a:r>
            <a:r>
              <a:rPr lang="en-GB" u="sng" dirty="0" smtClean="0">
                <a:solidFill>
                  <a:prstClr val="black"/>
                </a:solidFill>
              </a:rPr>
              <a:t>hall</a:t>
            </a:r>
            <a:br>
              <a:rPr lang="en-GB" u="sng" dirty="0" smtClean="0">
                <a:solidFill>
                  <a:prstClr val="black"/>
                </a:solidFill>
              </a:rPr>
            </a:br>
            <a:endParaRPr lang="en-GB" dirty="0"/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694" y="1351126"/>
            <a:ext cx="2506140" cy="38984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762" y="1351125"/>
            <a:ext cx="2521544" cy="38984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" t="4045"/>
          <a:stretch/>
        </p:blipFill>
        <p:spPr>
          <a:xfrm>
            <a:off x="3528034" y="1351126"/>
            <a:ext cx="5204169" cy="38984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694" y="5249564"/>
            <a:ext cx="11022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Scoring points with the bean </a:t>
            </a:r>
            <a:r>
              <a:rPr lang="en-GB" sz="40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bag.      Rolling </a:t>
            </a:r>
            <a:r>
              <a:rPr lang="en-GB" sz="40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a </a:t>
            </a:r>
            <a:r>
              <a:rPr lang="en-GB" sz="4000" b="1" i="1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sphere</a:t>
            </a:r>
            <a:r>
              <a:rPr lang="en-GB" sz="40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598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Playing dominoes and matching </a:t>
            </a:r>
            <a:r>
              <a:rPr lang="en-GB" b="1" i="1" dirty="0" smtClean="0"/>
              <a:t>the same </a:t>
            </a:r>
            <a:r>
              <a:rPr lang="en-GB" dirty="0" smtClean="0"/>
              <a:t>amount of spots.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8" b="6461"/>
          <a:stretch/>
        </p:blipFill>
        <p:spPr>
          <a:xfrm>
            <a:off x="7274257" y="2016347"/>
            <a:ext cx="3317827" cy="3975669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29842" y="2019867"/>
            <a:ext cx="5116480" cy="397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Matching and ordering number tiles. </a:t>
            </a:r>
            <a:endParaRPr lang="en-GB" dirty="0"/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27" y="3548418"/>
            <a:ext cx="2967695" cy="3034435"/>
          </a:xfrm>
          <a:prstGeom prst="rect">
            <a:avLst/>
          </a:prstGeom>
          <a:noFill/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632" y="1641623"/>
            <a:ext cx="3756920" cy="281769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057" y="1690688"/>
            <a:ext cx="2462132" cy="26937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1236" y="3979333"/>
            <a:ext cx="3724974" cy="260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 smtClean="0"/>
              <a:t>Follow a sequence to make fruit kebabs</a:t>
            </a:r>
            <a:endParaRPr lang="en-GB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3695" y="1978632"/>
            <a:ext cx="2797159" cy="3916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289" y="1978632"/>
            <a:ext cx="4198961" cy="388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6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 smtClean="0"/>
              <a:t>Capacity challenges</a:t>
            </a:r>
            <a:endParaRPr lang="en-GB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692" y="1690685"/>
            <a:ext cx="2923289" cy="3947469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16432" y="1690686"/>
            <a:ext cx="2507416" cy="3976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044" y="1690686"/>
            <a:ext cx="2686544" cy="394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0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Making containers </a:t>
            </a:r>
            <a:r>
              <a:rPr lang="en-GB" b="1" i="1" dirty="0" smtClean="0"/>
              <a:t>full</a:t>
            </a:r>
            <a:r>
              <a:rPr lang="en-GB" dirty="0" smtClean="0"/>
              <a:t> and </a:t>
            </a:r>
            <a:r>
              <a:rPr lang="en-GB" b="1" i="1" dirty="0" smtClean="0"/>
              <a:t>empty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0" t="11643" r="3067"/>
          <a:stretch/>
        </p:blipFill>
        <p:spPr>
          <a:xfrm>
            <a:off x="8127183" y="1690688"/>
            <a:ext cx="2882167" cy="4172491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0"/>
          <a:stretch/>
        </p:blipFill>
        <p:spPr>
          <a:xfrm>
            <a:off x="838200" y="1690688"/>
            <a:ext cx="2680055" cy="412491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316" y="1690688"/>
            <a:ext cx="3802707" cy="417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u="sng" dirty="0" smtClean="0"/>
              <a:t>Search for the hidden shapes </a:t>
            </a:r>
            <a:br>
              <a:rPr lang="en-GB" u="sng" dirty="0" smtClean="0"/>
            </a:br>
            <a:r>
              <a:rPr lang="en-GB" u="sng" dirty="0" smtClean="0"/>
              <a:t>and patterns in the forest</a:t>
            </a:r>
            <a:endParaRPr lang="en-GB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862" y="2183642"/>
            <a:ext cx="5107080" cy="3814548"/>
          </a:xfrm>
        </p:spPr>
      </p:pic>
    </p:spTree>
    <p:extLst>
      <p:ext uri="{BB962C8B-B14F-4D97-AF65-F5344CB8AC3E}">
        <p14:creationId xmlns:p14="http://schemas.microsoft.com/office/powerpoint/2010/main" val="134040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Finding patterns in nature – everywhere!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06" y="1786534"/>
            <a:ext cx="2513907" cy="3351876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037" y="3462472"/>
            <a:ext cx="2519434" cy="33592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2"/>
          <a:stretch/>
        </p:blipFill>
        <p:spPr>
          <a:xfrm>
            <a:off x="4791117" y="1786534"/>
            <a:ext cx="2959765" cy="29825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468" y="3462472"/>
            <a:ext cx="2564908" cy="34198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2"/>
          <a:stretch/>
        </p:blipFill>
        <p:spPr>
          <a:xfrm>
            <a:off x="9411897" y="1744798"/>
            <a:ext cx="2495293" cy="281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92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 smtClean="0"/>
              <a:t>Positional language activities at the tyre park</a:t>
            </a:r>
            <a:endParaRPr lang="en-GB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2" y="2139480"/>
            <a:ext cx="2988861" cy="400161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5" r="6669"/>
          <a:stretch/>
        </p:blipFill>
        <p:spPr>
          <a:xfrm>
            <a:off x="8539746" y="2139480"/>
            <a:ext cx="3094118" cy="4001616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0" r="25191" b="49652"/>
          <a:stretch/>
        </p:blipFill>
        <p:spPr>
          <a:xfrm>
            <a:off x="3928892" y="2139480"/>
            <a:ext cx="4257675" cy="345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4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Hiding </a:t>
            </a:r>
            <a:r>
              <a:rPr lang="en-GB" b="1" i="1" dirty="0" smtClean="0"/>
              <a:t>behind</a:t>
            </a:r>
            <a:r>
              <a:rPr lang="en-GB" dirty="0" smtClean="0"/>
              <a:t> the tree.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Standing </a:t>
            </a:r>
            <a:r>
              <a:rPr lang="en-GB" b="1" i="1" dirty="0"/>
              <a:t>under</a:t>
            </a:r>
            <a:r>
              <a:rPr lang="en-GB" dirty="0"/>
              <a:t> the tree.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09" y="1746099"/>
            <a:ext cx="3348027" cy="4482484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16" y="1746099"/>
            <a:ext cx="3348028" cy="44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1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117" y="417687"/>
            <a:ext cx="10515600" cy="1325563"/>
          </a:xfrm>
        </p:spPr>
        <p:txBody>
          <a:bodyPr/>
          <a:lstStyle/>
          <a:p>
            <a:pPr algn="ctr"/>
            <a:r>
              <a:rPr lang="en-GB" dirty="0" smtClean="0"/>
              <a:t>Climbing </a:t>
            </a:r>
            <a:r>
              <a:rPr lang="en-GB" b="1" dirty="0" smtClean="0"/>
              <a:t>through</a:t>
            </a:r>
            <a:r>
              <a:rPr lang="en-GB" dirty="0" smtClean="0"/>
              <a:t> the tyre.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905" y="1731010"/>
            <a:ext cx="4504863" cy="450486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0427"/>
          <a:stretch/>
        </p:blipFill>
        <p:spPr>
          <a:xfrm>
            <a:off x="1673358" y="1731010"/>
            <a:ext cx="3698598" cy="443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8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Jumping </a:t>
            </a:r>
            <a:r>
              <a:rPr lang="en-GB" b="1" i="1" dirty="0" smtClean="0"/>
              <a:t>up</a:t>
            </a:r>
            <a:r>
              <a:rPr lang="en-GB" dirty="0" smtClean="0"/>
              <a:t> and </a:t>
            </a:r>
            <a:r>
              <a:rPr lang="en-GB" b="1" i="1" dirty="0" smtClean="0"/>
              <a:t>down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19" y="1787857"/>
            <a:ext cx="3369476" cy="4511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742" y="1787858"/>
            <a:ext cx="3382173" cy="452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6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1040</TotalTime>
  <Words>86</Words>
  <Application>Microsoft Office PowerPoint</Application>
  <PresentationFormat>Widescreen</PresentationFormat>
  <Paragraphs>16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Maths Day </vt:lpstr>
      <vt:lpstr>Capacity challenges</vt:lpstr>
      <vt:lpstr>Making containers full and empty.</vt:lpstr>
      <vt:lpstr>Search for the hidden shapes  and patterns in the forest</vt:lpstr>
      <vt:lpstr>Finding patterns in nature – everywhere!</vt:lpstr>
      <vt:lpstr>Positional language activities at the tyre park</vt:lpstr>
      <vt:lpstr>Hiding behind the tree. Standing under the tree.</vt:lpstr>
      <vt:lpstr>Climbing through the tyre.</vt:lpstr>
      <vt:lpstr>Jumping up and down.</vt:lpstr>
      <vt:lpstr>Maths challenges in the hall </vt:lpstr>
      <vt:lpstr>Playing dominoes and matching the same amount of spots.</vt:lpstr>
      <vt:lpstr>Matching and ordering number tiles. </vt:lpstr>
      <vt:lpstr>Follow a sequence to make fruit kebabs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Maths Day</dc:title>
  <dc:creator>user</dc:creator>
  <cp:lastModifiedBy>user</cp:lastModifiedBy>
  <cp:revision>27</cp:revision>
  <dcterms:created xsi:type="dcterms:W3CDTF">2017-02-02T20:28:30Z</dcterms:created>
  <dcterms:modified xsi:type="dcterms:W3CDTF">2017-03-15T21:50:49Z</dcterms:modified>
</cp:coreProperties>
</file>