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9230-F0E4-43CD-AF08-2FE60FA433E5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72660-DC35-4760-A5D7-F00EB4C87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6726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0AB8-BFB5-47BF-BC1F-1D2A287FF199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CBB8-FD09-4572-8605-15EB3D3AA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864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5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6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4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2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9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6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7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6B75-5888-4CD5-935E-7A01A6C02A0B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BCE2-8032-4A77-B529-46921D183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Fun Maths Day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026" name="Picture 2" descr="Brookfields_Logo_2014 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73" y="90488"/>
            <a:ext cx="1143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8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Catch a duck.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4" y="3070336"/>
            <a:ext cx="2438400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75" y="307033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38" y="-972344"/>
            <a:ext cx="6350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6411" y="2382592"/>
            <a:ext cx="4765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number is on your duck?</a:t>
            </a:r>
          </a:p>
          <a:p>
            <a:endParaRPr lang="en-GB" sz="2800" dirty="0" smtClean="0"/>
          </a:p>
          <a:p>
            <a:r>
              <a:rPr lang="en-GB" sz="2800" dirty="0" smtClean="0"/>
              <a:t>Can you catch two ducks and add the numbers together.</a:t>
            </a:r>
          </a:p>
          <a:p>
            <a:endParaRPr lang="en-GB" sz="2800" dirty="0" smtClean="0"/>
          </a:p>
          <a:p>
            <a:r>
              <a:rPr lang="en-GB" sz="2800" smtClean="0"/>
              <a:t> 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94314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your own numbers and shapes.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1914980"/>
            <a:ext cx="2733004" cy="1822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05" y="1914981"/>
            <a:ext cx="4520786" cy="3214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07" r="8213" b="26385"/>
          <a:stretch/>
        </p:blipFill>
        <p:spPr>
          <a:xfrm>
            <a:off x="416417" y="3902875"/>
            <a:ext cx="5679583" cy="27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own patterns.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1" y="1703457"/>
            <a:ext cx="4271023" cy="331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90" y="1131126"/>
            <a:ext cx="2784051" cy="2784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82" y="4288555"/>
            <a:ext cx="2773450" cy="207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98" y="81915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36" y="3016250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4766303"/>
            <a:ext cx="3459051" cy="19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most have all have FUN!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53" y="2420758"/>
            <a:ext cx="4449047" cy="3858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22" y="867661"/>
            <a:ext cx="4886202" cy="4728209"/>
          </a:xfrm>
          <a:prstGeom prst="rect">
            <a:avLst/>
          </a:prstGeom>
        </p:spPr>
      </p:pic>
      <p:pic>
        <p:nvPicPr>
          <p:cNvPr id="3074" name="Picture 2" descr="Brookfields_Logo_2014 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595870"/>
            <a:ext cx="1143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lots of Maths challenges to complete around school today.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08" y="1690688"/>
            <a:ext cx="6408680" cy="360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516635"/>
            <a:ext cx="1025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Here are some of the challenges you might do:-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852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the containers full and empty.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23" y="2485621"/>
            <a:ext cx="6927947" cy="3013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4" y="1493779"/>
            <a:ext cx="3203602" cy="2904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6530" y="5898524"/>
            <a:ext cx="835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Measure how much the container holds.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68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which holds the most and test it out.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29" y="1941009"/>
            <a:ext cx="4155851" cy="43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‘over’, ‘under’, ‘around’, ‘on’ equipment in the hall.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094" y="2562897"/>
            <a:ext cx="4543220" cy="4543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8" y="2045997"/>
            <a:ext cx="5238750" cy="523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40" y="19504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Jump on the trampette then go on the slide.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70" y="1794185"/>
            <a:ext cx="3847966" cy="4617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09" y="1902689"/>
            <a:ext cx="2857500" cy="220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602310"/>
            <a:ext cx="1035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 make up your own sequence of movements and show your class.  </a:t>
            </a:r>
          </a:p>
          <a:p>
            <a:r>
              <a:rPr lang="en-GB" sz="2400" dirty="0" smtClean="0"/>
              <a:t>Which order did you use the equipment in?  What did you do first, second, third?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4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 using cups or using the scales.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74" y="2410898"/>
            <a:ext cx="3086436" cy="3241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70" y="1804120"/>
            <a:ext cx="4455018" cy="44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 for patterns.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3" y="1690688"/>
            <a:ext cx="4189927" cy="3142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249" y="616632"/>
            <a:ext cx="2544239" cy="3396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714" y="4516676"/>
            <a:ext cx="3227230" cy="1745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72" y="1175142"/>
            <a:ext cx="3089857" cy="3089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850" y="50750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 for shapes all around.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3" y="1690688"/>
            <a:ext cx="4492342" cy="337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8"/>
          <a:stretch/>
        </p:blipFill>
        <p:spPr>
          <a:xfrm>
            <a:off x="6560606" y="1458150"/>
            <a:ext cx="5269713" cy="3557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634" y="5188396"/>
            <a:ext cx="964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see different shapes around school and in the playground?  </a:t>
            </a:r>
          </a:p>
          <a:p>
            <a:r>
              <a:rPr lang="en-GB" sz="2400" dirty="0" smtClean="0"/>
              <a:t>Is it a 2D shapes or 3D shape?</a:t>
            </a:r>
          </a:p>
          <a:p>
            <a:r>
              <a:rPr lang="en-GB" sz="2400" dirty="0" smtClean="0"/>
              <a:t>How many different shapes can you find?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44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200</Words>
  <Application>Microsoft Office PowerPoint</Application>
  <PresentationFormat>Custom</PresentationFormat>
  <Paragraphs>26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Fun Maths Day</vt:lpstr>
      <vt:lpstr>There are lots of Maths challenges to complete around school today. </vt:lpstr>
      <vt:lpstr>Make the containers full and empty.  </vt:lpstr>
      <vt:lpstr>Find which holds the most and test it out.</vt:lpstr>
      <vt:lpstr>Go ‘over’, ‘under’, ‘around’, ‘on’ equipment in the hall.</vt:lpstr>
      <vt:lpstr>Jump on the trampette then go on the slide.</vt:lpstr>
      <vt:lpstr>Measure using cups or using the scales. </vt:lpstr>
      <vt:lpstr>Search for patterns.</vt:lpstr>
      <vt:lpstr>Search for shapes all around.</vt:lpstr>
      <vt:lpstr>Catch a duck.</vt:lpstr>
      <vt:lpstr>Draw your own numbers and shapes.</vt:lpstr>
      <vt:lpstr>Make your own patterns.  </vt:lpstr>
      <vt:lpstr>But most have all have FUN!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Maths Day</dc:title>
  <dc:creator>user</dc:creator>
  <cp:lastModifiedBy>Head</cp:lastModifiedBy>
  <cp:revision>17</cp:revision>
  <dcterms:created xsi:type="dcterms:W3CDTF">2014-05-21T11:58:50Z</dcterms:created>
  <dcterms:modified xsi:type="dcterms:W3CDTF">2017-02-04T12:08:05Z</dcterms:modified>
</cp:coreProperties>
</file>