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1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9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0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6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31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9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532E-44E6-45C8-AD51-4A37C9DB18A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1FE1-3498-4F3F-957D-A533FC9AA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\BFS_Teacher_Share$\Pictures\TA7\25th Feb\DSC055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9470" y="1217"/>
            <a:ext cx="68343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2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nas\BFS_Teacher_Share$\Pictures\TA7\25th Feb\DSC055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266857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3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nas\BFS_Teacher_Share$\Pictures\TA7\25th Feb\DSC055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08" y="0"/>
            <a:ext cx="91724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1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nas\BFS_Teacher_Share$\Pictures\TA7\25th Feb\DSC05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2232" y="0"/>
            <a:ext cx="68490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4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s\BFS_Teacher_Share$\Pictures\TA7\25th Feb\DSC05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67" y="0"/>
            <a:ext cx="920753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7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s\BFS_Teacher_Share$\Pictures\TA7\25th Feb\DSC05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3727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nas\BFS_Teacher_Share$\Pictures\TA7\25th Feb\DSC05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6174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0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as\BFS_Teacher_Share$\Pictures\TA7\25th Feb\DSC055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9940"/>
            <a:ext cx="9244521" cy="459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4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as\BFS_Teacher_Share$\Pictures\TA7\25th Feb\DSC055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68342" cy="44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0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as\BFS_Teacher_Share$\Pictures\TA7\25th Feb\DSC05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206907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1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nas\BFS_Teacher_Share$\Pictures\TA7\25th Feb\DSC055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3096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0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nas\BFS_Teacher_Share$\Pictures\TA7\25th Feb\DSC055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20840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5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Teaching Area 7</dc:creator>
  <cp:lastModifiedBy>Teaching Area 7</cp:lastModifiedBy>
  <cp:revision>4</cp:revision>
  <dcterms:created xsi:type="dcterms:W3CDTF">2021-02-25T08:28:49Z</dcterms:created>
  <dcterms:modified xsi:type="dcterms:W3CDTF">2021-02-25T16:16:18Z</dcterms:modified>
</cp:coreProperties>
</file>