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39E61-C077-408D-8320-EEEB7C0D0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2AD99-27BB-49F8-A363-2EBC0DEB0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728A3-EE36-406C-BAA8-9291AFED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882CC-750A-4BC0-8165-BE173160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3F992-AA3C-4D1E-B533-96DDAA58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07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4D7A-CAE9-4030-B644-7AB9C4F8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EF338-5F25-4E45-9115-6D9F0B387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43582-2BE0-41CA-AE82-43AF448A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FCBAC-FBF5-46C1-A39C-48BCE6D59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1AEC4-E2E5-4709-AD33-5775B45D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1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D34E68-A369-48B5-BC28-2ECA25236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CEF08-CC56-4BF7-A73D-6C16BEB09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9245B-EBBF-4264-B1F2-38A8A316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5241C-6801-430E-9008-2E85B74C5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61D58-D0FA-49B2-BB1D-1738F17F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26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56B06-96E3-426C-9D31-092414080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1EC20-0ECE-4F45-9B0F-C533A650F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C765-0D06-4B3F-9A78-6A6DD059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890E-EC90-4340-8180-8A9D5D52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1F0A2-C09C-493A-88BF-9B34D8675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28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5C6B-A7B8-41C5-A99B-7BA95E8A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3EF13-61D4-4B4E-B46D-657109822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AA4B2-7847-4A61-9BB7-1B01D2B7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1956C-2445-4705-BE69-BC970847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7DF24-5929-4501-B037-FF7E6547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4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0B88-4B01-4DDD-917B-63169DE59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ACAB5-507F-42A4-A47E-13137F032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18EB-F124-4157-8AE7-D1F13F315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969CD-C78B-435B-B83A-C2B3AECEB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6903A-F72E-4897-82C0-7A28B407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6CC12-B802-463B-8AE2-7228D113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8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3BE5-231B-4D2C-BB48-56AB601E6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8A53E-7690-42B1-A3CF-45390DA9A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7F392-C5A4-4BE3-A579-B2601A7CE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EB74E5-3F6E-4B78-87C5-DCDC924EA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1A4CFF-5901-405A-90F2-508000B11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DE8B7-E94D-47B3-9B59-A8CB876B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BECF59-A56D-4986-9203-603D877C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00DAC8-D148-470C-BCE4-D5AF42C1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42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0E479-E7F8-4EB0-8046-23FB8F6AF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6E20E-02AC-4DDA-836E-733A747A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A862F-CF83-4775-B04D-03CCDF57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EF75A-DE05-4070-88CA-1CF7A780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03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355851-8AC9-42DD-988B-6993413C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25BDD-D027-4234-9475-F7539722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A1D5C-4592-4540-8B9C-B4601AEE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68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4AA0F-5BE2-4834-B1EF-AD11794C0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3C9C-970C-4614-8BC7-FEC475464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A1D0F-D885-40B1-B281-75D98C34D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49C23-CF8F-4263-B6A3-23F0A071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2532E-4150-45B3-A44F-86E8D959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BA90A-29E6-49CA-8153-2E085EB5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16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B506-B174-4CC2-99E7-62DD2883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CB9545-C5C0-40DE-AF51-E9A70D97D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50AE3-AAF5-462C-9C19-3636BE324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361A6-2333-4973-A201-88E812864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31D4E-D658-48F0-A848-8BE1DEFB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76A47-0BE0-480E-B947-E3ED4B852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5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5EA2B-B899-4736-B5B7-45F1C2D61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7578F-6C7F-40D8-85F4-B11C3DD2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D4405-0C0E-4C8E-B3A1-89166AE4C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559D4-64ED-44E5-A081-FB120EB31E1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44DA0-CE40-4A91-9ADB-EE12DAB66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6DC1F-9BF5-43F0-9AA8-A977FA1B1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809A-E169-4266-A157-07931BBC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15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science-environment-52855029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AHy_2IFFG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news/science-environment-5273953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36QKRS_t5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cipes.sainsburys.co.uk/articles/fun-stuff/transform-a-bottle-into-a-rocket-in-6-easy-step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lane, transport, airplane, flying&#10;&#10;Description automatically generated">
            <a:extLst>
              <a:ext uri="{FF2B5EF4-FFF2-40B4-BE49-F238E27FC236}">
                <a16:creationId xmlns:a16="http://schemas.microsoft.com/office/drawing/2014/main" id="{0211DECF-D6F1-484D-B606-8DFD376C04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6" b="395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5347C-F083-4157-9D26-840B777A5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GB" sz="4000" dirty="0"/>
              <a:t>SpaceX launch!!!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702F3-E8D8-4A11-9D63-B162FFEE3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4"/>
            <a:ext cx="4330262" cy="777619"/>
          </a:xfrm>
        </p:spPr>
        <p:txBody>
          <a:bodyPr>
            <a:normAutofit/>
          </a:bodyPr>
          <a:lstStyle/>
          <a:p>
            <a:r>
              <a:rPr lang="en-GB" sz="2000" dirty="0">
                <a:hlinkClick r:id="rId3"/>
              </a:rPr>
              <a:t>https://www.bbc.co.uk/news/science-environment-52855029</a:t>
            </a:r>
            <a:endParaRPr lang="en-GB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4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paceX is going to make history ,all eyes on Elon Musk. First ...">
            <a:extLst>
              <a:ext uri="{FF2B5EF4-FFF2-40B4-BE49-F238E27FC236}">
                <a16:creationId xmlns:a16="http://schemas.microsoft.com/office/drawing/2014/main" id="{8CEE5C26-F798-42DC-9173-A5BA4EBB68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9900" b="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74469-4AE1-428A-A9B0-34B2CC509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en-GB" sz="3600"/>
              <a:t>What is SpaceX?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8158-F760-4DE2-955E-AF20F42A1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42" y="1774372"/>
            <a:ext cx="4062642" cy="2754086"/>
          </a:xfrm>
        </p:spPr>
        <p:txBody>
          <a:bodyPr anchor="t">
            <a:normAutofit fontScale="92500" lnSpcReduction="10000"/>
          </a:bodyPr>
          <a:lstStyle/>
          <a:p>
            <a:r>
              <a:rPr lang="en-GB" sz="1800" dirty="0"/>
              <a:t>SpaceX is a space company that is in America</a:t>
            </a:r>
          </a:p>
          <a:p>
            <a:r>
              <a:rPr lang="en-GB" sz="1800" dirty="0"/>
              <a:t>SpaceX was the first private company to routinely return rocket stages to Earth</a:t>
            </a:r>
          </a:p>
          <a:p>
            <a:r>
              <a:rPr lang="en-GB" sz="1800" dirty="0"/>
              <a:t>Now they have astronauts on board!</a:t>
            </a:r>
          </a:p>
          <a:p>
            <a:endParaRPr lang="en-GB" sz="1800" dirty="0"/>
          </a:p>
          <a:p>
            <a:r>
              <a:rPr lang="en-GB" sz="1800" dirty="0"/>
              <a:t>Watch the space rocket song!</a:t>
            </a:r>
          </a:p>
          <a:p>
            <a:r>
              <a:rPr lang="en-GB" sz="1800" dirty="0">
                <a:hlinkClick r:id="rId3"/>
              </a:rPr>
              <a:t>https://www.youtube.com/watch?v=SAHy_2IFFGA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1079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in a blue shirt&#10;&#10;Description automatically generated">
            <a:extLst>
              <a:ext uri="{FF2B5EF4-FFF2-40B4-BE49-F238E27FC236}">
                <a16:creationId xmlns:a16="http://schemas.microsoft.com/office/drawing/2014/main" id="{29D96ABB-A540-4F62-84E3-C82C6AF98D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2" r="19096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D5212E-1B61-4EB0-9638-A9FA0F616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Who are the astronauts?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4C30-0701-4B47-B9C8-292276D09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Doug Hurley and Bob Behnken</a:t>
            </a:r>
          </a:p>
          <a:p>
            <a:r>
              <a:rPr lang="en-GB" dirty="0">
                <a:solidFill>
                  <a:srgbClr val="000000"/>
                </a:solidFill>
              </a:rPr>
              <a:t>They are the first astronauts </a:t>
            </a:r>
            <a:r>
              <a:rPr lang="en-GB" dirty="0"/>
              <a:t>to launch from America since the retirement of the space shuttle in 2011.</a:t>
            </a:r>
            <a:endParaRPr lang="en-GB" dirty="0">
              <a:solidFill>
                <a:srgbClr val="000000"/>
              </a:solidFill>
            </a:endParaRP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hlinkClick r:id="rId4"/>
              </a:rPr>
              <a:t>https://www.bbc.co.uk/news/science-environment-52739539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5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6C49-2833-4412-AEF2-5D2E85732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89" y="463600"/>
            <a:ext cx="10515600" cy="1325563"/>
          </a:xfrm>
        </p:spPr>
        <p:txBody>
          <a:bodyPr/>
          <a:lstStyle/>
          <a:p>
            <a:r>
              <a:rPr lang="en-GB" dirty="0"/>
              <a:t>Here they’re at NASA</a:t>
            </a:r>
          </a:p>
        </p:txBody>
      </p:sp>
      <p:pic>
        <p:nvPicPr>
          <p:cNvPr id="5" name="Content Placeholder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72339D9-3222-4774-BF1E-0B1925620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357" y="23445"/>
            <a:ext cx="5467643" cy="683455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853D21-510D-45B8-BD35-620061A8FCCD}"/>
              </a:ext>
            </a:extLst>
          </p:cNvPr>
          <p:cNvSpPr txBox="1"/>
          <p:nvPr/>
        </p:nvSpPr>
        <p:spPr>
          <a:xfrm>
            <a:off x="364589" y="1789163"/>
            <a:ext cx="61065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They will be in space for up to 4 months!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One of their first tasks in orbit was simply to name their ship - in the tradition of past US </a:t>
            </a:r>
            <a:r>
              <a:rPr lang="en-GB" dirty="0" err="1"/>
              <a:t>spacefarers</a:t>
            </a:r>
            <a:r>
              <a:rPr lang="en-GB" dirty="0"/>
              <a:t>, all the way back to the Mercury programme. Radioing down to Earth, they announced it would be called Endeavour.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Doug Hurley said: "We chose Endeavour for a few reasons: One, because of this incredible endeavour that Nasa, SpaceX and the US have been on since the end of the shuttle programme back in 2011. The other reason is a little more personal to Bob and I. We both had our first flights on shuttle Endeavour and it just meant so much to us to carry on that name."</a:t>
            </a:r>
          </a:p>
        </p:txBody>
      </p:sp>
    </p:spTree>
    <p:extLst>
      <p:ext uri="{BB962C8B-B14F-4D97-AF65-F5344CB8AC3E}">
        <p14:creationId xmlns:p14="http://schemas.microsoft.com/office/powerpoint/2010/main" val="198605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paceX NASA launch is going ahead tonight - despite 50% chance of ...">
            <a:extLst>
              <a:ext uri="{FF2B5EF4-FFF2-40B4-BE49-F238E27FC236}">
                <a16:creationId xmlns:a16="http://schemas.microsoft.com/office/drawing/2014/main" id="{4006A940-E000-49A3-938A-121866E504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2" r="-2" b="19314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ATCH: NASA, SpaceX historic launch goes off without a hitch">
            <a:extLst>
              <a:ext uri="{FF2B5EF4-FFF2-40B4-BE49-F238E27FC236}">
                <a16:creationId xmlns:a16="http://schemas.microsoft.com/office/drawing/2014/main" id="{2A9BBAC7-546D-4749-B51E-739D3B504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3" r="-2" b="9039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Freeform: Shape 76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5CCFEA-B46C-41C5-839D-8F7FCE485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en-GB" sz="3400"/>
              <a:t>Where will </a:t>
            </a:r>
            <a:r>
              <a:rPr lang="en-GB" sz="3400" i="1"/>
              <a:t>Endeavour</a:t>
            </a:r>
            <a:r>
              <a:rPr lang="en-GB" sz="3400"/>
              <a:t> go?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B4FCE-813C-4706-A330-128C70756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>
            <a:normAutofit/>
          </a:bodyPr>
          <a:lstStyle/>
          <a:p>
            <a:r>
              <a:rPr lang="en-GB" sz="1900"/>
              <a:t>They are travelling to the International Space station</a:t>
            </a:r>
          </a:p>
          <a:p>
            <a:r>
              <a:rPr lang="en-GB" sz="1900"/>
              <a:t>It will roughly take 110 days to get there!</a:t>
            </a:r>
          </a:p>
          <a:p>
            <a:endParaRPr lang="en-GB" sz="1900"/>
          </a:p>
          <a:p>
            <a:endParaRPr lang="en-GB" sz="1900"/>
          </a:p>
          <a:p>
            <a:endParaRPr lang="en-GB" sz="1900"/>
          </a:p>
          <a:p>
            <a:endParaRPr lang="en-GB" sz="1900"/>
          </a:p>
          <a:p>
            <a:r>
              <a:rPr lang="en-GB" sz="1900"/>
              <a:t>Watch it launch!</a:t>
            </a:r>
          </a:p>
          <a:p>
            <a:r>
              <a:rPr lang="en-GB" sz="1900">
                <a:hlinkClick r:id="rId4"/>
              </a:rPr>
              <a:t>https://www.youtube.com/watch?v=W36QKRS_t5k</a:t>
            </a:r>
            <a:endParaRPr lang="en-GB" sz="1900"/>
          </a:p>
        </p:txBody>
      </p:sp>
    </p:spTree>
    <p:extLst>
      <p:ext uri="{BB962C8B-B14F-4D97-AF65-F5344CB8AC3E}">
        <p14:creationId xmlns:p14="http://schemas.microsoft.com/office/powerpoint/2010/main" val="77683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ridge over a body of water&#10;&#10;Description automatically generated">
            <a:extLst>
              <a:ext uri="{FF2B5EF4-FFF2-40B4-BE49-F238E27FC236}">
                <a16:creationId xmlns:a16="http://schemas.microsoft.com/office/drawing/2014/main" id="{035B9480-BA52-420A-B4A8-941C0DB59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436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AF6628-97C7-4BEC-8F56-2930649F85F6}"/>
              </a:ext>
            </a:extLst>
          </p:cNvPr>
          <p:cNvSpPr txBox="1"/>
          <p:nvPr/>
        </p:nvSpPr>
        <p:spPr>
          <a:xfrm>
            <a:off x="6096000" y="211015"/>
            <a:ext cx="6096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The Hawks jobs</a:t>
            </a:r>
          </a:p>
          <a:p>
            <a:endParaRPr lang="en-GB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/>
              <a:t>Design your own rocket</a:t>
            </a:r>
          </a:p>
          <a:p>
            <a:endParaRPr lang="en-GB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/>
              <a:t>Write a newspaper report about the SpaceX launch</a:t>
            </a:r>
          </a:p>
          <a:p>
            <a:endParaRPr lang="en-GB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/>
              <a:t>Write a letter to Doug Hurley and Bob Behnken.</a:t>
            </a:r>
          </a:p>
        </p:txBody>
      </p:sp>
    </p:spTree>
    <p:extLst>
      <p:ext uri="{BB962C8B-B14F-4D97-AF65-F5344CB8AC3E}">
        <p14:creationId xmlns:p14="http://schemas.microsoft.com/office/powerpoint/2010/main" val="363533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A871E1-2DD2-428F-B0AC-C8258B90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What do you need to make your own rocket?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D2812B1-D5BE-4D78-9418-77AB6F58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400">
                <a:solidFill>
                  <a:srgbClr val="000000"/>
                </a:solidFill>
              </a:rPr>
              <a:t>You could use a plastic water bottle, card, glitter and don’t forget to draw a window!</a:t>
            </a:r>
          </a:p>
          <a:p>
            <a:r>
              <a:rPr lang="en-GB" sz="2400">
                <a:solidFill>
                  <a:srgbClr val="000000"/>
                </a:solidFill>
              </a:rPr>
              <a:t>What planets will you see on your travels?</a:t>
            </a:r>
          </a:p>
          <a:p>
            <a:r>
              <a:rPr lang="en-GB" sz="2400">
                <a:solidFill>
                  <a:srgbClr val="000000"/>
                </a:solidFill>
              </a:rPr>
              <a:t>Don’t forget to name your rocket!</a:t>
            </a:r>
          </a:p>
          <a:p>
            <a:endParaRPr lang="en-GB" sz="2400">
              <a:solidFill>
                <a:srgbClr val="000000"/>
              </a:solidFill>
            </a:endParaRPr>
          </a:p>
          <a:p>
            <a:r>
              <a:rPr lang="en-GB" sz="2400">
                <a:solidFill>
                  <a:srgbClr val="000000"/>
                </a:solidFill>
                <a:hlinkClick r:id="rId3"/>
              </a:rPr>
              <a:t>https://recipes.sainsburys.co.uk/articles/fun-stuff/transform-a-bottle-into-a-rocket-in-6-easy-steps</a:t>
            </a: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1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SpaceX launch!!!</vt:lpstr>
      <vt:lpstr>What is SpaceX?</vt:lpstr>
      <vt:lpstr>Who are the astronauts?</vt:lpstr>
      <vt:lpstr>Here they’re at NASA</vt:lpstr>
      <vt:lpstr>Where will Endeavour go?</vt:lpstr>
      <vt:lpstr>PowerPoint Presentation</vt:lpstr>
      <vt:lpstr>What do you need to make your own rocket?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SpaceX launch!!!</dc:title>
  <dc:creator>Stacey</dc:creator>
  <cp:lastModifiedBy>Stacey</cp:lastModifiedBy>
  <cp:revision>1</cp:revision>
  <dcterms:created xsi:type="dcterms:W3CDTF">2020-05-31T20:57:53Z</dcterms:created>
  <dcterms:modified xsi:type="dcterms:W3CDTF">2020-05-31T20:59:51Z</dcterms:modified>
</cp:coreProperties>
</file>