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3" r:id="rId6"/>
    <p:sldId id="265" r:id="rId7"/>
    <p:sldId id="266" r:id="rId8"/>
    <p:sldId id="267" r:id="rId9"/>
    <p:sldId id="268" r:id="rId10"/>
    <p:sldId id="269" r:id="rId11"/>
    <p:sldId id="264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49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36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9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22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47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63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39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52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04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31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08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2"/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DDB3F-2200-48FB-8CF4-8F9F0AC5125D}" type="datetimeFigureOut">
              <a:rPr lang="en-GB" smtClean="0"/>
              <a:t>15/09/2018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3C3BA-A4D4-499A-AEB3-4B24087E7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86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800" b="1" dirty="0"/>
              <a:t>Maths Day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GB" sz="6000" dirty="0"/>
          </a:p>
          <a:p>
            <a:r>
              <a:rPr lang="en-GB" sz="5200" dirty="0"/>
              <a:t>Measuring Theme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898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Finding out how many metres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59" y="1627234"/>
            <a:ext cx="3902128" cy="52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8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Comparing long jumps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8" y="2156001"/>
            <a:ext cx="5378152" cy="340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61" y="1944709"/>
            <a:ext cx="3969306" cy="39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93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2" y="365125"/>
            <a:ext cx="11603864" cy="1325563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/>
              <a:t>What we have found on Maths Day:-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511" y="1825459"/>
            <a:ext cx="6450127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Filling containers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33" y="1880182"/>
            <a:ext cx="4153203" cy="47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0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Emptying containers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29" y="1815940"/>
            <a:ext cx="3630078" cy="4376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15" y="1815940"/>
            <a:ext cx="4540875" cy="44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8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Measuring height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021" y="1641186"/>
            <a:ext cx="3839410" cy="5117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79" y="1690688"/>
            <a:ext cx="387548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96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Using a metre ruler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529" y="1913882"/>
            <a:ext cx="5422046" cy="42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5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Making cakes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705" y="1885713"/>
            <a:ext cx="3532000" cy="4714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433" y="1854558"/>
            <a:ext cx="3950378" cy="474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75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Measuring cupfuls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974" y="1858602"/>
            <a:ext cx="4432809" cy="48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/>
              <a:t>Maths investigations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4" y="1975523"/>
            <a:ext cx="5349722" cy="4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6600" b="1" dirty="0"/>
              <a:t>Finding out how many jumps  in 1 minute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869" y="1942776"/>
            <a:ext cx="3684939" cy="49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39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76</TotalTime>
  <Words>45</Words>
  <Application>Microsoft Office PowerPoint</Application>
  <PresentationFormat>Widescreen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Maths Day 2017</vt:lpstr>
      <vt:lpstr>Filling containers</vt:lpstr>
      <vt:lpstr>Emptying containers</vt:lpstr>
      <vt:lpstr>Measuring height</vt:lpstr>
      <vt:lpstr>Using a metre ruler</vt:lpstr>
      <vt:lpstr>Making cakes</vt:lpstr>
      <vt:lpstr>Measuring cupfuls</vt:lpstr>
      <vt:lpstr>Maths investigations</vt:lpstr>
      <vt:lpstr>Finding out how many jumps  in 1 minute</vt:lpstr>
      <vt:lpstr>Finding out how many metres </vt:lpstr>
      <vt:lpstr>Comparing long jumps</vt:lpstr>
      <vt:lpstr>What we have found on Maths Day:-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Day</dc:title>
  <dc:creator>user</dc:creator>
  <cp:lastModifiedBy>Sara Ainsworth</cp:lastModifiedBy>
  <cp:revision>15</cp:revision>
  <dcterms:created xsi:type="dcterms:W3CDTF">2018-09-15T19:13:13Z</dcterms:created>
  <dcterms:modified xsi:type="dcterms:W3CDTF">2018-09-15T21:07:14Z</dcterms:modified>
</cp:coreProperties>
</file>