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7" r:id="rId2"/>
    <p:sldId id="289" r:id="rId3"/>
    <p:sldId id="290" r:id="rId4"/>
    <p:sldId id="291" r:id="rId5"/>
    <p:sldId id="292" r:id="rId6"/>
    <p:sldId id="308" r:id="rId7"/>
    <p:sldId id="293" r:id="rId8"/>
    <p:sldId id="294" r:id="rId9"/>
    <p:sldId id="295" r:id="rId10"/>
    <p:sldId id="307" r:id="rId11"/>
    <p:sldId id="297" r:id="rId12"/>
    <p:sldId id="298" r:id="rId13"/>
    <p:sldId id="299" r:id="rId14"/>
    <p:sldId id="300" r:id="rId15"/>
    <p:sldId id="301" r:id="rId16"/>
    <p:sldId id="302" r:id="rId17"/>
    <p:sldId id="305" r:id="rId18"/>
    <p:sldId id="296" r:id="rId19"/>
    <p:sldId id="303" r:id="rId20"/>
    <p:sldId id="304" r:id="rId21"/>
    <p:sldId id="306" r:id="rId22"/>
    <p:sldId id="30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94660"/>
  </p:normalViewPr>
  <p:slideViewPr>
    <p:cSldViewPr snapToGrid="0">
      <p:cViewPr varScale="1">
        <p:scale>
          <a:sx n="89" d="100"/>
          <a:sy n="89" d="100"/>
        </p:scale>
        <p:origin x="466" y="96"/>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45BA1-980A-4507-BE5A-5C1E7C2FFD8F}" type="datetimeFigureOut">
              <a:rPr lang="en-US"/>
              <a:t>8/23/2022</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3416D-7FED-43BC-AA7C-D92DBA01ED64}" type="datetimeFigureOut">
              <a:rPr lang="en-US"/>
              <a:t>8/23/2022</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smtClean="0"/>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smtClean="0"/>
              <a:t>Click to edit Master title style</a:t>
            </a:r>
            <a:endParaRPr lang="en-US"/>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8/23/2022</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smtClean="0"/>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8/23/2022</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smtClean="0"/>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8/23/2022</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8/23/2022</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8/23/2022</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8/23/2022</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smtClean="0"/>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8/23/2022</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8/23/2022</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8/23/2022</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8/23/2022</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smtClean="0"/>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8/23/2022</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8/23/2022</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8/23/2022</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cid:C7831429-05DD-47BD-94A4-FDE5C967B74F"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cid:78D8A9AC-4F18-47C0-A877-28F4670686A1" TargetMode="Externa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cid:6C013C4E-03E2-4BCA-B97A-675CD8DDCBE2"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7155" y="2428522"/>
            <a:ext cx="8253413" cy="1828800"/>
          </a:xfrm>
        </p:spPr>
        <p:txBody>
          <a:bodyPr>
            <a:normAutofit fontScale="90000"/>
          </a:bodyPr>
          <a:lstStyle/>
          <a:p>
            <a:pPr algn="ctr"/>
            <a:r>
              <a:rPr lang="en-US" dirty="0" smtClean="0"/>
              <a:t/>
            </a:r>
            <a:br>
              <a:rPr lang="en-US" dirty="0" smtClean="0"/>
            </a:br>
            <a:r>
              <a:rPr lang="en-US" dirty="0" smtClean="0"/>
              <a:t>Welcome to Brookfields School</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7766" y="323849"/>
            <a:ext cx="1547813" cy="154781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6358" y="323849"/>
            <a:ext cx="3094316" cy="1547813"/>
          </a:xfrm>
          <a:prstGeom prst="rect">
            <a:avLst/>
          </a:prstGeom>
        </p:spPr>
      </p:pic>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35763"/>
          <a:stretch/>
        </p:blipFill>
        <p:spPr>
          <a:xfrm>
            <a:off x="690447" y="450580"/>
            <a:ext cx="3416531" cy="24643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C:\Users\bfsta2\Desktop\shelleys photos\IMG_50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446" y="3466262"/>
            <a:ext cx="3416531" cy="25518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8" descr="100_36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3322" y="450580"/>
            <a:ext cx="4848978" cy="53622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7" descr="C:\Users\bfsta2\Desktop\126APPLE\IMG_55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094910" y="837413"/>
            <a:ext cx="3056925" cy="2283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3" descr="100_449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6139" y="3742185"/>
            <a:ext cx="2328863" cy="2735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16539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5449888" cy="1219200"/>
          </a:xfrm>
        </p:spPr>
        <p:txBody>
          <a:bodyPr/>
          <a:lstStyle/>
          <a:p>
            <a:pPr algn="ctr"/>
            <a:r>
              <a:rPr lang="en-GB" dirty="0" smtClean="0"/>
              <a:t>This is a playground </a:t>
            </a:r>
            <a:endParaRPr lang="en-GB" dirty="0"/>
          </a:p>
        </p:txBody>
      </p:sp>
      <p:sp>
        <p:nvSpPr>
          <p:cNvPr id="3" name="Content Placeholder 2"/>
          <p:cNvSpPr>
            <a:spLocks noGrp="1"/>
          </p:cNvSpPr>
          <p:nvPr>
            <p:ph idx="1"/>
          </p:nvPr>
        </p:nvSpPr>
        <p:spPr>
          <a:xfrm>
            <a:off x="1065214" y="1752600"/>
            <a:ext cx="4510086" cy="4229100"/>
          </a:xfrm>
        </p:spPr>
        <p:txBody>
          <a:bodyPr/>
          <a:lstStyle/>
          <a:p>
            <a:pPr marL="0" indent="0">
              <a:buNone/>
            </a:pPr>
            <a:endParaRPr lang="en-GB" dirty="0" smtClean="0"/>
          </a:p>
          <a:p>
            <a:pPr marL="0" indent="0">
              <a:buNone/>
            </a:pPr>
            <a:endParaRPr lang="en-GB" dirty="0"/>
          </a:p>
          <a:p>
            <a:pPr marL="0" indent="0">
              <a:buNone/>
            </a:pPr>
            <a:endParaRPr lang="en-GB" dirty="0"/>
          </a:p>
          <a:p>
            <a:pPr marL="0" indent="0">
              <a:buNone/>
            </a:pPr>
            <a:r>
              <a:rPr lang="en-GB" dirty="0" smtClean="0"/>
              <a:t>We like to be outside whatever the weather!</a:t>
            </a:r>
            <a:endParaRPr lang="en-GB" dirty="0"/>
          </a:p>
        </p:txBody>
      </p:sp>
      <p:pic>
        <p:nvPicPr>
          <p:cNvPr id="4" name="Picture 3"/>
          <p:cNvPicPr>
            <a:picLocks noChangeAspect="1"/>
          </p:cNvPicPr>
          <p:nvPr/>
        </p:nvPicPr>
        <p:blipFill rotWithShape="1">
          <a:blip r:embed="rId2"/>
          <a:srcRect l="581" t="16449" r="85121" b="48839"/>
          <a:stretch/>
        </p:blipFill>
        <p:spPr>
          <a:xfrm>
            <a:off x="6380020" y="646654"/>
            <a:ext cx="4488872" cy="5533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36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is the hall</a:t>
            </a:r>
            <a:endParaRPr lang="en-GB" dirty="0"/>
          </a:p>
        </p:txBody>
      </p:sp>
      <p:sp>
        <p:nvSpPr>
          <p:cNvPr id="3" name="Content Placeholder 2"/>
          <p:cNvSpPr>
            <a:spLocks noGrp="1"/>
          </p:cNvSpPr>
          <p:nvPr>
            <p:ph idx="1"/>
          </p:nvPr>
        </p:nvSpPr>
        <p:spPr>
          <a:xfrm>
            <a:off x="215900" y="1752600"/>
            <a:ext cx="10907714" cy="4229100"/>
          </a:xfrm>
        </p:spPr>
        <p:txBody>
          <a:bodyPr/>
          <a:lstStyle/>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smtClean="0"/>
          </a:p>
          <a:p>
            <a:pPr marL="0" indent="0">
              <a:buNone/>
            </a:pPr>
            <a:r>
              <a:rPr lang="en-GB" dirty="0" smtClean="0"/>
              <a:t> We like to run, jump, climb and dance!</a:t>
            </a:r>
            <a:endParaRPr lang="en-GB" dirty="0"/>
          </a:p>
        </p:txBody>
      </p:sp>
      <p:pic>
        <p:nvPicPr>
          <p:cNvPr id="4" name="Picture 3"/>
          <p:cNvPicPr>
            <a:picLocks noChangeAspect="1"/>
          </p:cNvPicPr>
          <p:nvPr/>
        </p:nvPicPr>
        <p:blipFill rotWithShape="1">
          <a:blip r:embed="rId2"/>
          <a:srcRect l="48243" t="14584" r="20132" b="9375"/>
          <a:stretch/>
        </p:blipFill>
        <p:spPr>
          <a:xfrm>
            <a:off x="6781799" y="419100"/>
            <a:ext cx="4114801" cy="5562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3"/>
          <a:srcRect l="39946" t="14931" r="25013" b="15625"/>
          <a:stretch/>
        </p:blipFill>
        <p:spPr>
          <a:xfrm rot="16200000">
            <a:off x="2198235" y="1518647"/>
            <a:ext cx="3018746" cy="33635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270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This is our swimming pool</a:t>
            </a:r>
            <a:endParaRPr lang="en-GB" dirty="0"/>
          </a:p>
        </p:txBody>
      </p:sp>
      <p:sp>
        <p:nvSpPr>
          <p:cNvPr id="3" name="Content Placeholder 2"/>
          <p:cNvSpPr>
            <a:spLocks noGrp="1"/>
          </p:cNvSpPr>
          <p:nvPr>
            <p:ph idx="1"/>
          </p:nvPr>
        </p:nvSpPr>
        <p:spPr/>
        <p:txBody>
          <a:bodyPr>
            <a:normAutofit/>
          </a:bodyPr>
          <a:lstStyle/>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r>
              <a:rPr lang="en-GB" dirty="0" smtClean="0"/>
              <a:t>We like to feel the warm water!</a:t>
            </a:r>
            <a:endParaRPr lang="en-GB" dirty="0"/>
          </a:p>
        </p:txBody>
      </p:sp>
      <p:pic>
        <p:nvPicPr>
          <p:cNvPr id="4" name="Picture 3"/>
          <p:cNvPicPr>
            <a:picLocks noChangeAspect="1"/>
          </p:cNvPicPr>
          <p:nvPr/>
        </p:nvPicPr>
        <p:blipFill rotWithShape="1">
          <a:blip r:embed="rId2"/>
          <a:srcRect l="39360" t="19618" r="21400" b="38021"/>
          <a:stretch/>
        </p:blipFill>
        <p:spPr>
          <a:xfrm>
            <a:off x="3390900" y="1752600"/>
            <a:ext cx="5499100" cy="3337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470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is our soft play room</a:t>
            </a:r>
            <a:endParaRPr lang="en-GB" dirty="0"/>
          </a:p>
        </p:txBody>
      </p:sp>
      <p:sp>
        <p:nvSpPr>
          <p:cNvPr id="3" name="Content Placeholder 2"/>
          <p:cNvSpPr>
            <a:spLocks noGrp="1"/>
          </p:cNvSpPr>
          <p:nvPr>
            <p:ph idx="1"/>
          </p:nvPr>
        </p:nvSpPr>
        <p:spPr>
          <a:xfrm>
            <a:off x="1584759" y="3726873"/>
            <a:ext cx="10058400" cy="4229100"/>
          </a:xfrm>
        </p:spPr>
        <p:txBody>
          <a:bodyPr/>
          <a:lstStyle/>
          <a:p>
            <a:pPr marL="0" indent="0">
              <a:buNone/>
            </a:pPr>
            <a:endParaRPr lang="en-GB" dirty="0" smtClean="0"/>
          </a:p>
          <a:p>
            <a:pPr marL="0" indent="0">
              <a:buNone/>
            </a:pPr>
            <a:endParaRPr lang="en-GB" dirty="0"/>
          </a:p>
          <a:p>
            <a:pPr marL="0" indent="0">
              <a:buNone/>
            </a:pPr>
            <a:endParaRPr lang="en-GB" dirty="0" smtClean="0"/>
          </a:p>
          <a:p>
            <a:pPr marL="0" indent="0">
              <a:buNone/>
            </a:pPr>
            <a:r>
              <a:rPr lang="en-GB" dirty="0" smtClean="0"/>
              <a:t>We like to bounce and jump!</a:t>
            </a:r>
            <a:endParaRPr lang="en-GB" dirty="0"/>
          </a:p>
        </p:txBody>
      </p:sp>
      <p:pic>
        <p:nvPicPr>
          <p:cNvPr id="5" name="Picture 4"/>
          <p:cNvPicPr>
            <a:picLocks noChangeAspect="1"/>
          </p:cNvPicPr>
          <p:nvPr/>
        </p:nvPicPr>
        <p:blipFill rotWithShape="1">
          <a:blip r:embed="rId2"/>
          <a:srcRect l="1293" t="19618" r="53221" b="18576"/>
          <a:stretch/>
        </p:blipFill>
        <p:spPr>
          <a:xfrm rot="5400000">
            <a:off x="2397885" y="2373638"/>
            <a:ext cx="3305465" cy="2525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5" name="8B34FD78-1D1F-41A8-979F-D773116F40D0" descr="8B34FD78-1D1F-41A8-979F-D773116F40D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973565" y="1245356"/>
            <a:ext cx="5089462" cy="3829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6622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749300"/>
          </a:xfrm>
        </p:spPr>
        <p:txBody>
          <a:bodyPr/>
          <a:lstStyle/>
          <a:p>
            <a:pPr algn="ctr"/>
            <a:r>
              <a:rPr lang="en-GB" dirty="0" smtClean="0"/>
              <a:t>This is our light room </a:t>
            </a:r>
            <a:endParaRPr lang="en-GB" dirty="0"/>
          </a:p>
        </p:txBody>
      </p:sp>
      <p:sp>
        <p:nvSpPr>
          <p:cNvPr id="3" name="Content Placeholder 2"/>
          <p:cNvSpPr>
            <a:spLocks noGrp="1"/>
          </p:cNvSpPr>
          <p:nvPr>
            <p:ph idx="1"/>
          </p:nvPr>
        </p:nvSpPr>
        <p:spPr>
          <a:xfrm>
            <a:off x="342899" y="4406900"/>
            <a:ext cx="11562591" cy="838200"/>
          </a:xfrm>
        </p:spPr>
        <p:txBody>
          <a:bodyPr>
            <a:normAutofit fontScale="25000" lnSpcReduction="20000"/>
          </a:bodyPr>
          <a:lstStyle/>
          <a:p>
            <a:pPr marL="0" indent="0">
              <a:buNone/>
            </a:pPr>
            <a:endParaRPr lang="en-GB" dirty="0" smtClean="0"/>
          </a:p>
          <a:p>
            <a:pPr marL="0" indent="0">
              <a:buNone/>
            </a:pPr>
            <a:endParaRPr lang="en-GB" dirty="0" smtClean="0"/>
          </a:p>
          <a:p>
            <a:pPr marL="0" indent="0" algn="ctr">
              <a:buNone/>
            </a:pPr>
            <a:endParaRPr lang="en-GB" dirty="0" smtClean="0"/>
          </a:p>
          <a:p>
            <a:pPr marL="0" indent="0">
              <a:buNone/>
            </a:pPr>
            <a:r>
              <a:rPr lang="en-GB" sz="14400" dirty="0" smtClean="0"/>
              <a:t>We like to watch the lights. We like to relax!</a:t>
            </a:r>
            <a:endParaRPr lang="en-GB" sz="14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013450" y="1631950"/>
            <a:ext cx="3606803" cy="2705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4"/>
          <p:cNvPicPr>
            <a:picLocks noChangeAspect="1"/>
          </p:cNvPicPr>
          <p:nvPr/>
        </p:nvPicPr>
        <p:blipFill rotWithShape="1">
          <a:blip r:embed="rId3"/>
          <a:srcRect l="53290" t="15451" r="11738" b="9239"/>
          <a:stretch/>
        </p:blipFill>
        <p:spPr>
          <a:xfrm>
            <a:off x="3103177" y="1181099"/>
            <a:ext cx="3021017" cy="3657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971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This is the ‘Tyre Park’</a:t>
            </a:r>
            <a:endParaRPr lang="en-GB" dirty="0"/>
          </a:p>
        </p:txBody>
      </p:sp>
      <p:sp>
        <p:nvSpPr>
          <p:cNvPr id="3" name="Content Placeholder 2"/>
          <p:cNvSpPr>
            <a:spLocks noGrp="1"/>
          </p:cNvSpPr>
          <p:nvPr>
            <p:ph idx="1"/>
          </p:nvPr>
        </p:nvSpPr>
        <p:spPr>
          <a:xfrm>
            <a:off x="1065214" y="5511800"/>
            <a:ext cx="10058400" cy="469900"/>
          </a:xfrm>
        </p:spPr>
        <p:txBody>
          <a:bodyPr/>
          <a:lstStyle/>
          <a:p>
            <a:pPr marL="0" indent="0">
              <a:buNone/>
            </a:pPr>
            <a:r>
              <a:rPr lang="en-GB" dirty="0" smtClean="0"/>
              <a:t>                                                    We like to swing! </a:t>
            </a:r>
            <a:endParaRPr lang="en-GB" dirty="0"/>
          </a:p>
        </p:txBody>
      </p:sp>
      <p:pic>
        <p:nvPicPr>
          <p:cNvPr id="6" name="Picture 5"/>
          <p:cNvPicPr>
            <a:picLocks noChangeAspect="1"/>
          </p:cNvPicPr>
          <p:nvPr/>
        </p:nvPicPr>
        <p:blipFill rotWithShape="1">
          <a:blip r:embed="rId2"/>
          <a:srcRect l="45315" t="15798" r="9492" b="8681"/>
          <a:stretch/>
        </p:blipFill>
        <p:spPr>
          <a:xfrm>
            <a:off x="7162800" y="1805709"/>
            <a:ext cx="3267554" cy="3069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3"/>
          <a:srcRect l="51232" t="48413" r="28745" b="25423"/>
          <a:stretch/>
        </p:blipFill>
        <p:spPr>
          <a:xfrm rot="5400000">
            <a:off x="1852172" y="2325134"/>
            <a:ext cx="4704369" cy="3457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191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3915" y="834736"/>
            <a:ext cx="10058402" cy="1219200"/>
          </a:xfrm>
        </p:spPr>
        <p:txBody>
          <a:bodyPr/>
          <a:lstStyle/>
          <a:p>
            <a:pPr algn="ctr"/>
            <a:r>
              <a:rPr lang="en-GB" dirty="0" smtClean="0"/>
              <a:t>This is our school bus</a:t>
            </a:r>
            <a:endParaRPr lang="en-GB" dirty="0"/>
          </a:p>
        </p:txBody>
      </p:sp>
      <p:sp>
        <p:nvSpPr>
          <p:cNvPr id="3" name="Content Placeholder 2"/>
          <p:cNvSpPr>
            <a:spLocks noGrp="1"/>
          </p:cNvSpPr>
          <p:nvPr>
            <p:ph idx="1"/>
          </p:nvPr>
        </p:nvSpPr>
        <p:spPr/>
        <p:txBody>
          <a:bodyPr/>
          <a:lstStyle/>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r>
              <a:rPr lang="en-GB" dirty="0" smtClean="0"/>
              <a:t>Sometimes we go out on the bus. </a:t>
            </a:r>
            <a:endParaRPr lang="en-GB" dirty="0"/>
          </a:p>
        </p:txBody>
      </p:sp>
      <p:pic>
        <p:nvPicPr>
          <p:cNvPr id="4" name="Picture 3" descr="cid:C7831429-05DD-47BD-94A4-FDE5C967B74F"/>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rot="5400000">
            <a:off x="6538351" y="1775853"/>
            <a:ext cx="4133703" cy="3010304"/>
          </a:xfrm>
          <a:prstGeom prst="rect">
            <a:avLst/>
          </a:prstGeom>
          <a:noFill/>
          <a:ln>
            <a:noFill/>
          </a:ln>
        </p:spPr>
      </p:pic>
    </p:spTree>
    <p:extLst>
      <p:ext uri="{BB962C8B-B14F-4D97-AF65-F5344CB8AC3E}">
        <p14:creationId xmlns:p14="http://schemas.microsoft.com/office/powerpoint/2010/main" val="39668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We have lots of staff to help you </a:t>
            </a:r>
            <a:endParaRPr lang="en-GB" dirty="0"/>
          </a:p>
        </p:txBody>
      </p:sp>
      <p:pic>
        <p:nvPicPr>
          <p:cNvPr id="5" name="Content Placeholder 4"/>
          <p:cNvPicPr>
            <a:picLocks noGrp="1" noChangeAspect="1"/>
          </p:cNvPicPr>
          <p:nvPr>
            <p:ph idx="1"/>
          </p:nvPr>
        </p:nvPicPr>
        <p:blipFill rotWithShape="1">
          <a:blip r:embed="rId2"/>
          <a:srcRect l="50190" t="22523" r="19589" b="7808"/>
          <a:stretch/>
        </p:blipFill>
        <p:spPr>
          <a:xfrm>
            <a:off x="1065212" y="1752600"/>
            <a:ext cx="2503488" cy="3244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3"/>
          <a:srcRect l="41996" t="15105" r="14373" b="10590"/>
          <a:stretch/>
        </p:blipFill>
        <p:spPr>
          <a:xfrm>
            <a:off x="8064500" y="1752600"/>
            <a:ext cx="3352800" cy="3210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4"/>
          <a:srcRect l="49903" t="17014" r="13202" b="17534"/>
          <a:stretch/>
        </p:blipFill>
        <p:spPr>
          <a:xfrm>
            <a:off x="4295029" y="1752599"/>
            <a:ext cx="3253352" cy="3244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197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is Louise, our Family </a:t>
            </a:r>
            <a:r>
              <a:rPr lang="en-GB" dirty="0"/>
              <a:t>S</a:t>
            </a:r>
            <a:r>
              <a:rPr lang="en-GB" dirty="0" smtClean="0"/>
              <a:t>upport Worker </a:t>
            </a:r>
            <a:endParaRPr lang="en-GB" dirty="0"/>
          </a:p>
        </p:txBody>
      </p:sp>
      <p:sp>
        <p:nvSpPr>
          <p:cNvPr id="3" name="Content Placeholder 2"/>
          <p:cNvSpPr>
            <a:spLocks noGrp="1"/>
          </p:cNvSpPr>
          <p:nvPr>
            <p:ph idx="1"/>
          </p:nvPr>
        </p:nvSpPr>
        <p:spPr/>
        <p:txBody>
          <a:bodyPr/>
          <a:lstStyle/>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lgn="ctr">
              <a:buNone/>
            </a:pPr>
            <a:r>
              <a:rPr lang="en-GB" dirty="0" smtClean="0"/>
              <a:t>She helps lots of children and their families. </a:t>
            </a:r>
            <a:endParaRPr lang="en-GB" dirty="0"/>
          </a:p>
        </p:txBody>
      </p:sp>
      <p:pic>
        <p:nvPicPr>
          <p:cNvPr id="4" name="Picture 3"/>
          <p:cNvPicPr>
            <a:picLocks noChangeAspect="1"/>
          </p:cNvPicPr>
          <p:nvPr/>
        </p:nvPicPr>
        <p:blipFill rotWithShape="1">
          <a:blip r:embed="rId2"/>
          <a:srcRect l="40727" t="28125" r="49220" b="51215"/>
          <a:stretch/>
        </p:blipFill>
        <p:spPr>
          <a:xfrm>
            <a:off x="4851401" y="1904999"/>
            <a:ext cx="2070100" cy="23916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8530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W</a:t>
            </a:r>
            <a:r>
              <a:rPr lang="en-GB" dirty="0" smtClean="0"/>
              <a:t>elcome from Sara </a:t>
            </a:r>
            <a:endParaRPr lang="en-GB" dirty="0"/>
          </a:p>
        </p:txBody>
      </p:sp>
      <p:pic>
        <p:nvPicPr>
          <p:cNvPr id="4" name="Content Placeholder 3"/>
          <p:cNvPicPr>
            <a:picLocks noGrp="1" noChangeAspect="1"/>
          </p:cNvPicPr>
          <p:nvPr>
            <p:ph idx="1"/>
          </p:nvPr>
        </p:nvPicPr>
        <p:blipFill rotWithShape="1">
          <a:blip r:embed="rId2"/>
          <a:srcRect l="40397" t="27627" r="48797" b="51051"/>
          <a:stretch/>
        </p:blipFill>
        <p:spPr>
          <a:xfrm>
            <a:off x="1622853" y="1980708"/>
            <a:ext cx="2387385" cy="26485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2"/>
          <p:cNvSpPr txBox="1">
            <a:spLocks/>
          </p:cNvSpPr>
          <p:nvPr/>
        </p:nvSpPr>
        <p:spPr>
          <a:xfrm>
            <a:off x="4291914" y="1828800"/>
            <a:ext cx="7364627" cy="4229100"/>
          </a:xfrm>
          <a:prstGeom prst="rect">
            <a:avLst/>
          </a:prstGeom>
        </p:spPr>
        <p:txBody>
          <a:bodyPr vert="horz" lIns="91440" tIns="45720" rIns="91440" bIns="45720" rtlCol="0">
            <a:normAutofit fontScale="92500"/>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GB" dirty="0" smtClean="0"/>
              <a:t>Hello! </a:t>
            </a:r>
          </a:p>
          <a:p>
            <a:pPr marL="0" indent="0">
              <a:buFont typeface="Arial" panose="020B0604020202020204" pitchFamily="34" charset="0"/>
              <a:buNone/>
            </a:pPr>
            <a:r>
              <a:rPr lang="en-GB" dirty="0" smtClean="0"/>
              <a:t>My name is Sara and I am the headteacher at Brookfields School.</a:t>
            </a:r>
          </a:p>
          <a:p>
            <a:pPr marL="0" indent="0">
              <a:buFont typeface="Arial" panose="020B0604020202020204" pitchFamily="34" charset="0"/>
              <a:buNone/>
            </a:pPr>
            <a:r>
              <a:rPr lang="en-GB" dirty="0" smtClean="0"/>
              <a:t>I look forwards to you joining our fantastic school and getting to know you and your family as you start your learning journey with us.</a:t>
            </a:r>
          </a:p>
          <a:p>
            <a:pPr marL="0" indent="0">
              <a:buFont typeface="Arial" panose="020B0604020202020204" pitchFamily="34" charset="0"/>
              <a:buNone/>
            </a:pPr>
            <a:r>
              <a:rPr lang="en-GB" dirty="0" smtClean="0"/>
              <a:t>I am here to make sure that you get the very best learning experience during your time at Brookfields School and that you are happy and grow and thrive with our care and support.</a:t>
            </a:r>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89500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is the corridor </a:t>
            </a:r>
            <a:endParaRPr lang="en-GB" dirty="0"/>
          </a:p>
        </p:txBody>
      </p:sp>
      <p:sp>
        <p:nvSpPr>
          <p:cNvPr id="3" name="Content Placeholder 2"/>
          <p:cNvSpPr>
            <a:spLocks noGrp="1"/>
          </p:cNvSpPr>
          <p:nvPr>
            <p:ph idx="1"/>
          </p:nvPr>
        </p:nvSpPr>
        <p:spPr/>
        <p:txBody>
          <a:bodyPr>
            <a:normAutofit fontScale="85000" lnSpcReduction="20000"/>
          </a:bodyPr>
          <a:lstStyle/>
          <a:p>
            <a:endParaRPr lang="en-GB" dirty="0" smtClean="0"/>
          </a:p>
          <a:p>
            <a:endParaRPr lang="en-GB" dirty="0"/>
          </a:p>
          <a:p>
            <a:endParaRPr lang="en-GB" dirty="0" smtClean="0"/>
          </a:p>
          <a:p>
            <a:endParaRPr lang="en-GB" dirty="0"/>
          </a:p>
          <a:p>
            <a:endParaRPr lang="en-GB" dirty="0" smtClean="0"/>
          </a:p>
          <a:p>
            <a:pPr marL="0" indent="0">
              <a:buNone/>
            </a:pPr>
            <a:r>
              <a:rPr lang="en-GB" dirty="0" smtClean="0"/>
              <a:t>This is the way we go home.</a:t>
            </a:r>
          </a:p>
          <a:p>
            <a:pPr marL="0" indent="0">
              <a:buNone/>
            </a:pPr>
            <a:r>
              <a:rPr lang="en-GB" dirty="0" smtClean="0"/>
              <a:t>Some children go </a:t>
            </a:r>
            <a:r>
              <a:rPr lang="en-GB" smtClean="0"/>
              <a:t>home in </a:t>
            </a:r>
            <a:r>
              <a:rPr lang="en-GB" dirty="0" smtClean="0"/>
              <a:t>a taxi.</a:t>
            </a:r>
          </a:p>
          <a:p>
            <a:pPr marL="0" indent="0">
              <a:buNone/>
            </a:pPr>
            <a:r>
              <a:rPr lang="en-GB" dirty="0" smtClean="0"/>
              <a:t>Some children go home on a bus.</a:t>
            </a:r>
          </a:p>
          <a:p>
            <a:pPr marL="0" indent="0">
              <a:buNone/>
            </a:pPr>
            <a:r>
              <a:rPr lang="en-GB" dirty="0" smtClean="0"/>
              <a:t>Some children go home in their car. </a:t>
            </a:r>
            <a:endParaRPr lang="en-GB" dirty="0"/>
          </a:p>
        </p:txBody>
      </p:sp>
      <p:pic>
        <p:nvPicPr>
          <p:cNvPr id="4" name="Picture 3"/>
          <p:cNvPicPr>
            <a:picLocks noChangeAspect="1"/>
          </p:cNvPicPr>
          <p:nvPr/>
        </p:nvPicPr>
        <p:blipFill>
          <a:blip r:embed="rId2"/>
          <a:stretch>
            <a:fillRect/>
          </a:stretch>
        </p:blipFill>
        <p:spPr>
          <a:xfrm>
            <a:off x="6419761" y="995239"/>
            <a:ext cx="3633531" cy="4846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448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5584970" cy="1219200"/>
          </a:xfrm>
        </p:spPr>
        <p:txBody>
          <a:bodyPr/>
          <a:lstStyle/>
          <a:p>
            <a:pPr algn="ctr"/>
            <a:r>
              <a:rPr lang="en-GB" dirty="0" smtClean="0"/>
              <a:t>This is the way out. </a:t>
            </a:r>
            <a:endParaRPr lang="en-GB" dirty="0"/>
          </a:p>
        </p:txBody>
      </p:sp>
      <p:sp>
        <p:nvSpPr>
          <p:cNvPr id="4" name="Content Placeholder 3"/>
          <p:cNvSpPr>
            <a:spLocks noGrp="1"/>
          </p:cNvSpPr>
          <p:nvPr>
            <p:ph idx="1"/>
          </p:nvPr>
        </p:nvSpPr>
        <p:spPr/>
        <p:txBody>
          <a:bodyPr/>
          <a:lstStyle/>
          <a:p>
            <a:pPr marL="0" indent="0">
              <a:buNone/>
            </a:pPr>
            <a:endParaRPr lang="en-GB" dirty="0" smtClean="0"/>
          </a:p>
          <a:p>
            <a:pPr marL="0" indent="0">
              <a:buNone/>
            </a:pPr>
            <a:endParaRPr lang="en-GB" dirty="0" smtClean="0"/>
          </a:p>
          <a:p>
            <a:pPr marL="0" indent="0">
              <a:buNone/>
            </a:pPr>
            <a:endParaRPr lang="en-GB" dirty="0"/>
          </a:p>
          <a:p>
            <a:pPr marL="0" indent="0">
              <a:buNone/>
            </a:pPr>
            <a:r>
              <a:rPr lang="en-GB" dirty="0" smtClean="0"/>
              <a:t>This is the way we go home</a:t>
            </a:r>
            <a:endParaRPr lang="en-GB" dirty="0"/>
          </a:p>
        </p:txBody>
      </p:sp>
      <p:pic>
        <p:nvPicPr>
          <p:cNvPr id="5" name="Picture 4" descr="cid:78D8A9AC-4F18-47C0-A877-28F4670686A1"/>
          <p:cNvPicPr/>
          <p:nvPr/>
        </p:nvPicPr>
        <p:blipFill>
          <a:blip r:embed="rId2" r:link="rId3">
            <a:extLst>
              <a:ext uri="{28A0092B-C50C-407E-A947-70E740481C1C}">
                <a14:useLocalDpi xmlns:a14="http://schemas.microsoft.com/office/drawing/2010/main" val="0"/>
              </a:ext>
            </a:extLst>
          </a:blip>
          <a:srcRect/>
          <a:stretch>
            <a:fillRect/>
          </a:stretch>
        </p:blipFill>
        <p:spPr bwMode="auto">
          <a:xfrm rot="5400000">
            <a:off x="6659779" y="1517865"/>
            <a:ext cx="4866409" cy="4061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224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1130300"/>
            <a:ext cx="10058402" cy="1257300"/>
          </a:xfrm>
        </p:spPr>
        <p:txBody>
          <a:bodyPr>
            <a:normAutofit fontScale="90000"/>
          </a:bodyPr>
          <a:lstStyle/>
          <a:p>
            <a:pPr algn="ctr">
              <a:lnSpc>
                <a:spcPct val="150000"/>
              </a:lnSpc>
            </a:pPr>
            <a:r>
              <a:rPr lang="en-GB" dirty="0" smtClean="0"/>
              <a:t>We hope you enjoyed looking around Brookfields school</a:t>
            </a:r>
            <a:endParaRPr lang="en-GB" dirty="0"/>
          </a:p>
        </p:txBody>
      </p:sp>
      <p:pic>
        <p:nvPicPr>
          <p:cNvPr id="8" name="Picture 7"/>
          <p:cNvPicPr>
            <a:picLocks noChangeAspect="1"/>
          </p:cNvPicPr>
          <p:nvPr/>
        </p:nvPicPr>
        <p:blipFill rotWithShape="1">
          <a:blip r:embed="rId2"/>
          <a:srcRect l="59761" t="40278" r="7345" b="26041"/>
          <a:stretch/>
        </p:blipFill>
        <p:spPr>
          <a:xfrm>
            <a:off x="3357562" y="2635250"/>
            <a:ext cx="5473701" cy="3151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5664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Welcome </a:t>
            </a:r>
            <a:r>
              <a:rPr lang="en-GB" dirty="0" smtClean="0"/>
              <a:t>from Harry </a:t>
            </a:r>
            <a:endParaRPr lang="en-GB" dirty="0"/>
          </a:p>
        </p:txBody>
      </p:sp>
      <p:sp>
        <p:nvSpPr>
          <p:cNvPr id="3" name="Content Placeholder 2"/>
          <p:cNvSpPr>
            <a:spLocks noGrp="1"/>
          </p:cNvSpPr>
          <p:nvPr>
            <p:ph idx="1"/>
          </p:nvPr>
        </p:nvSpPr>
        <p:spPr>
          <a:xfrm>
            <a:off x="1065214" y="1752600"/>
            <a:ext cx="5583942" cy="4229100"/>
          </a:xfrm>
        </p:spPr>
        <p:txBody>
          <a:bodyPr/>
          <a:lstStyle/>
          <a:p>
            <a:pPr marL="0" indent="0">
              <a:buNone/>
            </a:pPr>
            <a:r>
              <a:rPr lang="en-GB" dirty="0" smtClean="0"/>
              <a:t>Hello! </a:t>
            </a:r>
          </a:p>
          <a:p>
            <a:pPr marL="0" indent="0">
              <a:buNone/>
            </a:pPr>
            <a:r>
              <a:rPr lang="en-GB" dirty="0" smtClean="0"/>
              <a:t>My name is </a:t>
            </a:r>
            <a:r>
              <a:rPr lang="en-GB" dirty="0" smtClean="0"/>
              <a:t>Harry</a:t>
            </a:r>
            <a:r>
              <a:rPr lang="en-GB" dirty="0" smtClean="0"/>
              <a:t>. </a:t>
            </a:r>
            <a:endParaRPr lang="en-GB" dirty="0" smtClean="0"/>
          </a:p>
          <a:p>
            <a:pPr marL="0" indent="0">
              <a:buNone/>
            </a:pPr>
            <a:r>
              <a:rPr lang="en-GB" dirty="0" smtClean="0"/>
              <a:t>I am the Deputy Headteacher. </a:t>
            </a:r>
          </a:p>
          <a:p>
            <a:pPr marL="0" indent="0">
              <a:buNone/>
            </a:pPr>
            <a:r>
              <a:rPr lang="en-GB" dirty="0" smtClean="0"/>
              <a:t>My job is to help Sara and to make sure you are happy and safe. </a:t>
            </a:r>
            <a:endParaRPr lang="en-GB" dirty="0"/>
          </a:p>
          <a:p>
            <a:pPr marL="0" indent="0">
              <a:buNone/>
            </a:pPr>
            <a:r>
              <a:rPr lang="en-GB" dirty="0" smtClean="0"/>
              <a:t>I am very excited to meet you!</a:t>
            </a:r>
            <a:endParaRPr lang="en-GB" dirty="0"/>
          </a:p>
        </p:txBody>
      </p:sp>
      <p:sp>
        <p:nvSpPr>
          <p:cNvPr id="4" name="AutoShape 2" descr="Image previe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9320" y="1752600"/>
            <a:ext cx="2715883" cy="3491850"/>
          </a:xfrm>
          <a:prstGeom prst="rect">
            <a:avLst/>
          </a:prstGeom>
        </p:spPr>
      </p:pic>
    </p:spTree>
    <p:extLst>
      <p:ext uri="{BB962C8B-B14F-4D97-AF65-F5344CB8AC3E}">
        <p14:creationId xmlns:p14="http://schemas.microsoft.com/office/powerpoint/2010/main" val="293181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is your new school</a:t>
            </a:r>
            <a:endParaRPr lang="en-GB" dirty="0"/>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9415" t="12914" r="4456" b="53675"/>
          <a:stretch/>
        </p:blipFill>
        <p:spPr bwMode="auto">
          <a:xfrm>
            <a:off x="1975555" y="1670755"/>
            <a:ext cx="7936090" cy="4135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557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is the ramp that leads into school. </a:t>
            </a:r>
            <a:endParaRPr lang="en-GB"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1663"/>
          <a:stretch/>
        </p:blipFill>
        <p:spPr>
          <a:xfrm>
            <a:off x="3528424" y="1877381"/>
            <a:ext cx="5019087" cy="3798916"/>
          </a:xfrm>
          <a:prstGeom prst="roundRect">
            <a:avLst>
              <a:gd name="adj" fmla="val 4167"/>
            </a:avLst>
          </a:prstGeom>
          <a:solidFill>
            <a:srgbClr val="FFFFFF"/>
          </a:solidFill>
          <a:ln w="76200" cap="sq">
            <a:noFill/>
            <a:miter lim="800000"/>
          </a:ln>
          <a:effectLst>
            <a:outerShdw blurRad="149987" dist="250190" dir="8460000" algn="ctr">
              <a:srgbClr val="000000">
                <a:alpha val="28000"/>
              </a:srgbClr>
            </a:outerShdw>
            <a:reflection blurRad="12700" stA="28000" endPos="28000" dist="5000" dir="5400000" sy="-100000" algn="bl" rotWithShape="0"/>
            <a:softEdge rad="317500"/>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43536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9876" y="241300"/>
            <a:ext cx="10058402" cy="1219200"/>
          </a:xfrm>
        </p:spPr>
        <p:txBody>
          <a:bodyPr/>
          <a:lstStyle/>
          <a:p>
            <a:r>
              <a:rPr lang="en-GB" dirty="0" smtClean="0"/>
              <a:t>Welcome! </a:t>
            </a:r>
            <a:endParaRPr lang="en-GB" dirty="0"/>
          </a:p>
        </p:txBody>
      </p:sp>
      <p:sp>
        <p:nvSpPr>
          <p:cNvPr id="3" name="Content Placeholder 2"/>
          <p:cNvSpPr>
            <a:spLocks noGrp="1"/>
          </p:cNvSpPr>
          <p:nvPr>
            <p:ph idx="1"/>
          </p:nvPr>
        </p:nvSpPr>
        <p:spPr>
          <a:xfrm>
            <a:off x="2852450" y="1877291"/>
            <a:ext cx="10058400" cy="4229100"/>
          </a:xfrm>
        </p:spPr>
        <p:txBody>
          <a:bodyPr/>
          <a:lstStyle/>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smtClean="0"/>
          </a:p>
          <a:p>
            <a:pPr marL="0" indent="0">
              <a:buNone/>
            </a:pPr>
            <a:r>
              <a:rPr lang="en-GB" dirty="0" smtClean="0"/>
              <a:t>This </a:t>
            </a:r>
            <a:r>
              <a:rPr lang="en-GB" dirty="0"/>
              <a:t>is where you wait in the morning.</a:t>
            </a:r>
          </a:p>
        </p:txBody>
      </p:sp>
      <p:pic>
        <p:nvPicPr>
          <p:cNvPr id="4" name="Picture 3"/>
          <p:cNvPicPr>
            <a:picLocks noChangeAspect="1"/>
          </p:cNvPicPr>
          <p:nvPr/>
        </p:nvPicPr>
        <p:blipFill>
          <a:blip r:embed="rId2"/>
          <a:stretch>
            <a:fillRect/>
          </a:stretch>
        </p:blipFill>
        <p:spPr>
          <a:xfrm rot="5400000">
            <a:off x="6130331" y="1206805"/>
            <a:ext cx="4232019" cy="35202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146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 have lots of people to help us in the school office. </a:t>
            </a:r>
            <a:endParaRPr lang="en-GB" dirty="0"/>
          </a:p>
        </p:txBody>
      </p:sp>
      <p:sp>
        <p:nvSpPr>
          <p:cNvPr id="3" name="Content Placeholder 2"/>
          <p:cNvSpPr>
            <a:spLocks noGrp="1"/>
          </p:cNvSpPr>
          <p:nvPr>
            <p:ph idx="1"/>
          </p:nvPr>
        </p:nvSpPr>
        <p:spPr>
          <a:xfrm>
            <a:off x="1065214" y="1752600"/>
            <a:ext cx="10058400" cy="4838700"/>
          </a:xfrm>
        </p:spPr>
        <p:txBody>
          <a:bodyPr>
            <a:normAutofit/>
          </a:bodyPr>
          <a:lstStyle/>
          <a:p>
            <a:pPr marL="0" indent="0">
              <a:buNone/>
            </a:pPr>
            <a:endParaRPr lang="en-GB" dirty="0" smtClean="0"/>
          </a:p>
          <a:p>
            <a:pPr marL="0" indent="0">
              <a:buNone/>
            </a:pPr>
            <a:endParaRPr lang="en-GB" dirty="0"/>
          </a:p>
          <a:p>
            <a:pPr marL="0" indent="0">
              <a:buNone/>
            </a:pPr>
            <a:endParaRPr lang="en-GB" dirty="0" smtClean="0"/>
          </a:p>
          <a:p>
            <a:pPr marL="0" indent="0">
              <a:buNone/>
            </a:pPr>
            <a:endParaRPr lang="en-GB" dirty="0" smtClean="0"/>
          </a:p>
          <a:p>
            <a:pPr marL="0" indent="0">
              <a:buNone/>
            </a:pPr>
            <a:r>
              <a:rPr lang="en-GB" dirty="0" smtClean="0"/>
              <a:t>      Wendy</a:t>
            </a:r>
            <a:r>
              <a:rPr lang="en-GB" dirty="0"/>
              <a:t> </a:t>
            </a:r>
            <a:r>
              <a:rPr lang="en-GB" dirty="0" smtClean="0"/>
              <a:t>                Lynsey</a:t>
            </a:r>
            <a:r>
              <a:rPr lang="en-GB" dirty="0"/>
              <a:t> </a:t>
            </a:r>
            <a:r>
              <a:rPr lang="en-GB" dirty="0" smtClean="0"/>
              <a:t>                Nicola </a:t>
            </a:r>
            <a:endParaRPr lang="en-GB" dirty="0"/>
          </a:p>
          <a:p>
            <a:pPr marL="0" indent="0">
              <a:buNone/>
            </a:pPr>
            <a:r>
              <a:rPr lang="en-GB" sz="3600" dirty="0" smtClean="0"/>
              <a:t>         </a:t>
            </a:r>
          </a:p>
          <a:p>
            <a:pPr marL="0" indent="0">
              <a:buNone/>
            </a:pPr>
            <a:r>
              <a:rPr lang="en-GB" sz="3600" dirty="0"/>
              <a:t> </a:t>
            </a:r>
            <a:r>
              <a:rPr lang="en-GB" sz="3600" dirty="0" smtClean="0"/>
              <a:t>                    Hello!</a:t>
            </a:r>
            <a:endParaRPr lang="en-GB" sz="3600" dirty="0"/>
          </a:p>
        </p:txBody>
      </p:sp>
      <p:pic>
        <p:nvPicPr>
          <p:cNvPr id="4" name="Picture 3"/>
          <p:cNvPicPr>
            <a:picLocks noChangeAspect="1"/>
          </p:cNvPicPr>
          <p:nvPr/>
        </p:nvPicPr>
        <p:blipFill rotWithShape="1">
          <a:blip r:embed="rId2"/>
          <a:srcRect l="40727" t="28472" r="49220" b="51563"/>
          <a:stretch/>
        </p:blipFill>
        <p:spPr>
          <a:xfrm>
            <a:off x="1663699" y="1814004"/>
            <a:ext cx="1435101" cy="1640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3"/>
          <a:srcRect l="40434" t="27777" r="49123" b="50348"/>
          <a:stretch/>
        </p:blipFill>
        <p:spPr>
          <a:xfrm>
            <a:off x="8140699" y="1854200"/>
            <a:ext cx="1358901" cy="160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4"/>
          <a:srcRect l="39946" t="27430" r="49219" b="50868"/>
          <a:stretch/>
        </p:blipFill>
        <p:spPr>
          <a:xfrm>
            <a:off x="5008563" y="1854200"/>
            <a:ext cx="1409700" cy="1587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470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is the corridor</a:t>
            </a:r>
            <a:endParaRPr lang="en-GB" dirty="0"/>
          </a:p>
        </p:txBody>
      </p:sp>
      <p:pic>
        <p:nvPicPr>
          <p:cNvPr id="7" name="Content Placeholder 6" descr="cid:6C013C4E-03E2-4BCA-B97A-675CD8DDCBE2"/>
          <p:cNvPicPr>
            <a:picLocks noGrp="1"/>
          </p:cNvPicPr>
          <p:nvPr>
            <p:ph idx="1"/>
          </p:nvPr>
        </p:nvPicPr>
        <p:blipFill>
          <a:blip r:embed="rId2" r:link="rId3" cstate="print">
            <a:extLst>
              <a:ext uri="{28A0092B-C50C-407E-A947-70E740481C1C}">
                <a14:useLocalDpi xmlns:a14="http://schemas.microsoft.com/office/drawing/2010/main" val="0"/>
              </a:ext>
            </a:extLst>
          </a:blip>
          <a:srcRect/>
          <a:stretch>
            <a:fillRect/>
          </a:stretch>
        </p:blipFill>
        <p:spPr bwMode="auto">
          <a:xfrm rot="5400000">
            <a:off x="3909867" y="1280970"/>
            <a:ext cx="4005264" cy="51121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628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This is a classroom</a:t>
            </a:r>
            <a:endParaRPr lang="en-GB" dirty="0"/>
          </a:p>
        </p:txBody>
      </p:sp>
      <p:sp>
        <p:nvSpPr>
          <p:cNvPr id="3" name="Content Placeholder 2"/>
          <p:cNvSpPr>
            <a:spLocks noGrp="1"/>
          </p:cNvSpPr>
          <p:nvPr>
            <p:ph idx="1"/>
          </p:nvPr>
        </p:nvSpPr>
        <p:spPr>
          <a:xfrm>
            <a:off x="7277100" y="1524000"/>
            <a:ext cx="4752561" cy="4467578"/>
          </a:xfrm>
        </p:spPr>
        <p:txBody>
          <a:bodyPr>
            <a:normAutofit/>
          </a:bodyPr>
          <a:lstStyle/>
          <a:p>
            <a:pPr marL="0" indent="0">
              <a:buNone/>
            </a:pPr>
            <a:endParaRPr lang="en-GB" dirty="0" smtClean="0"/>
          </a:p>
          <a:p>
            <a:pPr marL="0" indent="0">
              <a:buNone/>
            </a:pPr>
            <a:endParaRPr lang="en-GB" dirty="0"/>
          </a:p>
          <a:p>
            <a:pPr marL="0" indent="0">
              <a:buNone/>
            </a:pPr>
            <a:r>
              <a:rPr lang="en-GB" dirty="0" smtClean="0"/>
              <a:t>This is where we learn. </a:t>
            </a:r>
          </a:p>
          <a:p>
            <a:pPr marL="0" indent="0">
              <a:buNone/>
            </a:pPr>
            <a:r>
              <a:rPr lang="en-GB" dirty="0" smtClean="0"/>
              <a:t>This is where we play. </a:t>
            </a:r>
          </a:p>
          <a:p>
            <a:pPr marL="0" indent="0">
              <a:buNone/>
            </a:pPr>
            <a:r>
              <a:rPr lang="en-GB" dirty="0" smtClean="0"/>
              <a:t>This is where we eat dinner with our friends </a:t>
            </a:r>
            <a:endParaRPr lang="en-GB" dirty="0"/>
          </a:p>
        </p:txBody>
      </p:sp>
      <p:pic>
        <p:nvPicPr>
          <p:cNvPr id="6" name="Picture 5"/>
          <p:cNvPicPr>
            <a:picLocks noChangeAspect="1"/>
          </p:cNvPicPr>
          <p:nvPr/>
        </p:nvPicPr>
        <p:blipFill rotWithShape="1">
          <a:blip r:embed="rId2"/>
          <a:srcRect l="35164" t="17535" r="7341" b="11546"/>
          <a:stretch/>
        </p:blipFill>
        <p:spPr>
          <a:xfrm>
            <a:off x="876300" y="1827120"/>
            <a:ext cx="6004904" cy="4164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152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Rainbow presentation</Template>
  <TotalTime>386</TotalTime>
  <Words>379</Words>
  <Application>Microsoft Office PowerPoint</Application>
  <PresentationFormat>Widescreen</PresentationFormat>
  <Paragraphs>101</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Segoe Print</vt:lpstr>
      <vt:lpstr>Nature Illustration 16x9</vt:lpstr>
      <vt:lpstr> Welcome to Brookfields School</vt:lpstr>
      <vt:lpstr>Welcome from Sara </vt:lpstr>
      <vt:lpstr>Welcome from Harry </vt:lpstr>
      <vt:lpstr>This is your new school</vt:lpstr>
      <vt:lpstr>This is the ramp that leads into school. </vt:lpstr>
      <vt:lpstr>Welcome! </vt:lpstr>
      <vt:lpstr>We have lots of people to help us in the school office. </vt:lpstr>
      <vt:lpstr>This is the corridor</vt:lpstr>
      <vt:lpstr>This is a classroom</vt:lpstr>
      <vt:lpstr>PowerPoint Presentation</vt:lpstr>
      <vt:lpstr>This is a playground </vt:lpstr>
      <vt:lpstr>This is the hall</vt:lpstr>
      <vt:lpstr>This is our swimming pool</vt:lpstr>
      <vt:lpstr>This is our soft play room</vt:lpstr>
      <vt:lpstr>This is our light room </vt:lpstr>
      <vt:lpstr>This is the ‘Tyre Park’</vt:lpstr>
      <vt:lpstr>This is our school bus</vt:lpstr>
      <vt:lpstr>We have lots of staff to help you </vt:lpstr>
      <vt:lpstr>This is Louise, our Family Support Worker </vt:lpstr>
      <vt:lpstr>This is the corridor </vt:lpstr>
      <vt:lpstr>This is the way out. </vt:lpstr>
      <vt:lpstr>We hope you enjoyed looking around Brookfields school</vt:lpstr>
    </vt:vector>
  </TitlesOfParts>
  <Company>Halton Borough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Recovery Curriculum</dc:title>
  <dc:creator>Brookfields - Deputy Head</dc:creator>
  <cp:lastModifiedBy>DBTestW10</cp:lastModifiedBy>
  <cp:revision>34</cp:revision>
  <dcterms:created xsi:type="dcterms:W3CDTF">2020-05-21T08:10:42Z</dcterms:created>
  <dcterms:modified xsi:type="dcterms:W3CDTF">2022-08-23T11:09:11Z</dcterms:modified>
</cp:coreProperties>
</file>