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14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7911DF-67DC-4EC6-A9F3-0E127F5073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A60CB8B-85BC-4AA6-8CD1-4A55F2346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4AE1BB-9CFD-498C-9186-80AAC0C72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5D90-6499-4B51-AAE1-B981E872ACF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33DD17-753E-4774-BB59-4B3A2F91C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2954BF-96F9-4D73-B444-263883AD7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D7-ECB9-49D9-955A-4442FEDB7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69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5F0306-F37B-4B54-AB26-ADB7A327E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2EDD3F-F76D-43DA-8273-48EC8897C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657A8E-E3EC-49F2-B99D-4E9C25A3E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5D90-6499-4B51-AAE1-B981E872ACF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B066DA-7834-49CA-8C4E-28ECBA1C4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0C9C13-FEF5-4E51-B76A-7269082C8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D7-ECB9-49D9-955A-4442FEDB7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415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BC71C37-4688-4FEE-8DC7-C2358DFB58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613A140-220F-4910-9800-B1817D865F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BFE437-0D7B-4F5E-833F-07ED0922B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5D90-6499-4B51-AAE1-B981E872ACF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CF4E36-C039-4A11-B99D-7C955F096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749DC9-7D6B-4D24-AF8D-55E9BD69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D7-ECB9-49D9-955A-4442FEDB7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562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4EE2FF-6F19-440A-AE07-EDCB70DFF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1FF9D07-B4FF-4D92-A777-3C46649C0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D3E0AA-7E11-48B1-889B-8827B0A47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5D90-6499-4B51-AAE1-B981E872ACF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0AA7CF-05B5-45BD-9B4A-349FC08A4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2240EF-6E54-49F5-9B64-102905DA3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D7-ECB9-49D9-955A-4442FEDB7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99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D92F4F-FD7F-49EB-AC9F-E54CDF5F6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9E8F27-83F6-40E6-83F0-7C1003C48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BDF040-16F4-4264-8637-4869BA61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5D90-6499-4B51-AAE1-B981E872ACF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5EDC6A-A8E5-4041-B1F9-B94592E8E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D0B0D-DBD0-4FFB-BB28-241D18D2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D7-ECB9-49D9-955A-4442FEDB7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688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F03D2A-06B8-43E6-8E04-7F1148B6C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154B6C-DB0D-4E65-A4D7-601661ECE6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A5D61BA-651B-4B1C-B3B2-0FD87E0499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CB0F-1007-4A2F-B144-8FF4D0983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5D90-6499-4B51-AAE1-B981E872ACF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15345C4-A6DC-473E-A2CF-7B8F2122A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F80CED4-278E-43EE-9C9B-3CA9270D8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D7-ECB9-49D9-955A-4442FEDB7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07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4859FC-1C79-4B57-AB61-38D58FD90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1385ACB-D7A9-4855-A9A4-09592E3324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7D72BE-4C80-409D-A42B-28B6D05E0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B822173-936F-4EEB-8B62-5EF1D2D63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258ECA2-6BEF-4DD2-858F-B190E12162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5A5D114-A73A-447F-84DC-905A77E00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5D90-6499-4B51-AAE1-B981E872ACF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FFE21C9-8C34-4D59-9178-7F762C8BD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2C6545C-2328-485A-9272-C58E10914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D7-ECB9-49D9-955A-4442FEDB7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751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8092D3-9C91-4C9C-ADC4-659D0E33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CEF6717-D6B0-4783-8393-9C98101CD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5D90-6499-4B51-AAE1-B981E872ACF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6F826BF-F7FB-4A56-88E9-497FBE471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9FA6D64-0075-42CF-9FB7-73135A4A1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D7-ECB9-49D9-955A-4442FEDB7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372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A3BB7A2-1BC8-4ED5-8C14-6A397E388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5D90-6499-4B51-AAE1-B981E872ACF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60EADA5-BDCD-4B01-B9A1-FFB919E6B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C72A3FB-5905-4C5E-8F10-7D54E7AE1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D7-ECB9-49D9-955A-4442FEDB7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633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58AAB4-CFE5-44C2-8CDB-141456C0F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39D2DB-6FC3-4637-A661-E59A52E1A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D417054-55AF-4F43-B98A-3A925A11C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DDCA16B-B370-4DB3-84DD-F5501009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5D90-6499-4B51-AAE1-B981E872ACF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C3D1E5-3C2A-461E-94B0-8504E2F7D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9C5B13D-89BF-4D0F-8C7F-7298F2884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D7-ECB9-49D9-955A-4442FEDB7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718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469975-B469-43CC-8459-62B887C71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FF79129-7C11-4260-8F6D-5DA27903BB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ABCCE0E-965E-409E-892A-26CD3AB11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2D647B7-EBD9-4EF1-948C-636A4130A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35D90-6499-4B51-AAE1-B981E872ACF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E1AAE5-E71F-452F-A464-EA11DD4F2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43B39F2-9C9E-47DC-955A-F5ED0F15E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9E4D7-ECB9-49D9-955A-4442FEDB7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426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BC1E8CF-5367-459A-8148-E25B0CC4D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5E3B8F-5C84-45DE-A442-1D1F13F09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CA7C0C-C2C6-4DDF-ADE1-6ED3406C13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35D90-6499-4B51-AAE1-B981E872ACFD}" type="datetimeFigureOut">
              <a:rPr lang="en-GB" smtClean="0"/>
              <a:t>05/02/2021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22D8FC-F75F-4B78-BEB7-D395C2838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9D8602-0A09-47CB-BA0A-A742619FD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9E4D7-ECB9-49D9-955A-4442FEDB7B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2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76F36C-6771-462F-8E46-93D5AFEFA9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1135" y="0"/>
            <a:ext cx="69584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04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F37E66F-F17B-45C7-84F3-DA1F40B311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5664" y="0"/>
            <a:ext cx="6644640" cy="691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76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6F33C6-A6CF-40D3-A734-3682FEA87F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1218" cy="608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57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2EFAB5-F002-45DF-BF85-1F081C5068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7168" y="0"/>
            <a:ext cx="6876288" cy="688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06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53A570A-108E-4F0C-A9BD-9926D372B6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10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38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C082396-6E9F-4A49-ACE3-768F166749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05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6F768C2-8DA5-48E3-8671-1602FE7C58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54454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79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34A75BF-310C-4AC4-BDFA-93CC74CCB3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8510" cy="604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87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Custom</PresentationFormat>
  <Paragraphs>0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Anthony Slater</dc:creator>
  <cp:lastModifiedBy>Teaching Area 7</cp:lastModifiedBy>
  <cp:revision>6</cp:revision>
  <dcterms:created xsi:type="dcterms:W3CDTF">2021-01-18T14:05:14Z</dcterms:created>
  <dcterms:modified xsi:type="dcterms:W3CDTF">2021-02-05T11:45:11Z</dcterms:modified>
</cp:coreProperties>
</file>