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5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A8C9-2EFF-4645-AF79-58D4C8879A66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F128F-5295-4BFD-AC2B-66636ED54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649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A8C9-2EFF-4645-AF79-58D4C8879A66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F128F-5295-4BFD-AC2B-66636ED54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422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A8C9-2EFF-4645-AF79-58D4C8879A66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F128F-5295-4BFD-AC2B-66636ED54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433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A8C9-2EFF-4645-AF79-58D4C8879A66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F128F-5295-4BFD-AC2B-66636ED54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995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A8C9-2EFF-4645-AF79-58D4C8879A66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F128F-5295-4BFD-AC2B-66636ED54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374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A8C9-2EFF-4645-AF79-58D4C8879A66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F128F-5295-4BFD-AC2B-66636ED54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43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A8C9-2EFF-4645-AF79-58D4C8879A66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F128F-5295-4BFD-AC2B-66636ED54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18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A8C9-2EFF-4645-AF79-58D4C8879A66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F128F-5295-4BFD-AC2B-66636ED54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001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A8C9-2EFF-4645-AF79-58D4C8879A66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F128F-5295-4BFD-AC2B-66636ED54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997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A8C9-2EFF-4645-AF79-58D4C8879A66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F128F-5295-4BFD-AC2B-66636ED54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702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BA8C9-2EFF-4645-AF79-58D4C8879A66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F128F-5295-4BFD-AC2B-66636ED54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064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BA8C9-2EFF-4645-AF79-58D4C8879A66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F128F-5295-4BFD-AC2B-66636ED54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02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CIM\101MSDCF\DSC0526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63689" y="116632"/>
            <a:ext cx="5441758" cy="664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470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DCIM\101MSDCF\DSC0527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-332796" y="566308"/>
            <a:ext cx="678525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84168" y="260648"/>
            <a:ext cx="288032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Comic Sans MS" panose="030F0702030302020204" pitchFamily="66" charset="0"/>
              </a:rPr>
              <a:t>“It’s all different,” he whispered after supper. “Can I sleep in your bed?” he asked mum. </a:t>
            </a:r>
          </a:p>
        </p:txBody>
      </p:sp>
    </p:spTree>
    <p:extLst>
      <p:ext uri="{BB962C8B-B14F-4D97-AF65-F5344CB8AC3E}">
        <p14:creationId xmlns:p14="http://schemas.microsoft.com/office/powerpoint/2010/main" val="2551093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DCIM\101MSDCF\DSC0527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1197038" y="522222"/>
            <a:ext cx="6821931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06DBDE-EF03-48EA-AB24-8F151FF1F0BD}"/>
              </a:ext>
            </a:extLst>
          </p:cNvPr>
          <p:cNvSpPr txBox="1"/>
          <p:nvPr/>
        </p:nvSpPr>
        <p:spPr>
          <a:xfrm>
            <a:off x="1475657" y="27580"/>
            <a:ext cx="3744416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That night Tiger tossed and Turned.</a:t>
            </a:r>
          </a:p>
          <a:p>
            <a:r>
              <a:rPr lang="en-GB" sz="1800" dirty="0">
                <a:latin typeface="Comic Sans MS" panose="030F0702030302020204" pitchFamily="66" charset="0"/>
              </a:rPr>
              <a:t>When he woke up he wasn’</a:t>
            </a:r>
            <a:r>
              <a:rPr lang="en-GB" dirty="0">
                <a:latin typeface="Comic Sans MS" panose="030F0702030302020204" pitchFamily="66" charset="0"/>
              </a:rPr>
              <a:t>t sure where he was. And, when Mum began to empty the bundles Tiger wouldn’t help</a:t>
            </a:r>
            <a:r>
              <a:rPr lang="en-GB" sz="1800" dirty="0">
                <a:latin typeface="Comic Sans MS" panose="030F0702030302020204" pitchFamily="66" charset="0"/>
              </a:rPr>
              <a:t>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17DB88-58F0-4E62-BEF3-C6A7DF0A129F}"/>
              </a:ext>
            </a:extLst>
          </p:cNvPr>
          <p:cNvSpPr txBox="1"/>
          <p:nvPr/>
        </p:nvSpPr>
        <p:spPr>
          <a:xfrm>
            <a:off x="1475657" y="1781906"/>
            <a:ext cx="3312367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“I don’t like it here.” </a:t>
            </a:r>
          </a:p>
          <a:p>
            <a:r>
              <a:rPr lang="en-GB" dirty="0">
                <a:latin typeface="Comic Sans MS" panose="030F0702030302020204" pitchFamily="66" charset="0"/>
              </a:rPr>
              <a:t>he wailed.</a:t>
            </a:r>
          </a:p>
          <a:p>
            <a:r>
              <a:rPr lang="en-GB" sz="1800" dirty="0">
                <a:latin typeface="Comic Sans MS" panose="030F0702030302020204" pitchFamily="66" charset="0"/>
              </a:rPr>
              <a:t>“I want to go home.”</a:t>
            </a:r>
          </a:p>
        </p:txBody>
      </p:sp>
    </p:spTree>
    <p:extLst>
      <p:ext uri="{BB962C8B-B14F-4D97-AF65-F5344CB8AC3E}">
        <p14:creationId xmlns:p14="http://schemas.microsoft.com/office/powerpoint/2010/main" val="4171322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DCIM\101MSDCF\DSC0527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-351372" y="609960"/>
            <a:ext cx="6702080" cy="559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E61155-99A3-4AF8-83BD-A196806ED9CD}"/>
              </a:ext>
            </a:extLst>
          </p:cNvPr>
          <p:cNvSpPr txBox="1"/>
          <p:nvPr/>
        </p:nvSpPr>
        <p:spPr>
          <a:xfrm>
            <a:off x="611560" y="201414"/>
            <a:ext cx="5184576" cy="92333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Patiently Mum explained .”We’ve got a new home now, Tiger” Then she read him his favourite story and gave him a hug.</a:t>
            </a:r>
          </a:p>
        </p:txBody>
      </p:sp>
    </p:spTree>
    <p:extLst>
      <p:ext uri="{BB962C8B-B14F-4D97-AF65-F5344CB8AC3E}">
        <p14:creationId xmlns:p14="http://schemas.microsoft.com/office/powerpoint/2010/main" val="2894493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DCIM\101MSDCF\DSC0527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1815452" y="1309580"/>
            <a:ext cx="541023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BB6664-9761-4C3A-8993-29589B17E212}"/>
              </a:ext>
            </a:extLst>
          </p:cNvPr>
          <p:cNvSpPr txBox="1"/>
          <p:nvPr/>
        </p:nvSpPr>
        <p:spPr>
          <a:xfrm>
            <a:off x="1784265" y="489446"/>
            <a:ext cx="5472608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But Tiger still felt grumpy.  He refused to swim in the lake with the other tigers. He began to play with his food instead of eating it.</a:t>
            </a:r>
          </a:p>
        </p:txBody>
      </p:sp>
    </p:spTree>
    <p:extLst>
      <p:ext uri="{BB962C8B-B14F-4D97-AF65-F5344CB8AC3E}">
        <p14:creationId xmlns:p14="http://schemas.microsoft.com/office/powerpoint/2010/main" val="3548494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DCIM\101MSDCF\DSC0527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342642" y="-155118"/>
            <a:ext cx="6730524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CD4210-66DB-442F-9EF2-3EF4D72392CF}"/>
              </a:ext>
            </a:extLst>
          </p:cNvPr>
          <p:cNvSpPr txBox="1"/>
          <p:nvPr/>
        </p:nvSpPr>
        <p:spPr>
          <a:xfrm>
            <a:off x="3563888" y="8012"/>
            <a:ext cx="3672408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And night after night he woke Mum.</a:t>
            </a:r>
          </a:p>
          <a:p>
            <a:r>
              <a:rPr lang="en-GB" dirty="0">
                <a:latin typeface="Comic Sans MS" panose="030F0702030302020204" pitchFamily="66" charset="0"/>
              </a:rPr>
              <a:t>“I want to go home.” he kept telling her.</a:t>
            </a:r>
          </a:p>
        </p:txBody>
      </p:sp>
    </p:spTree>
    <p:extLst>
      <p:ext uri="{BB962C8B-B14F-4D97-AF65-F5344CB8AC3E}">
        <p14:creationId xmlns:p14="http://schemas.microsoft.com/office/powerpoint/2010/main" val="4058907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DCIM\101MSDCF\DSC0527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-622580" y="754740"/>
            <a:ext cx="6716754" cy="525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8760" y="333817"/>
            <a:ext cx="5225329" cy="4308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Comic Sans MS" panose="030F0702030302020204" pitchFamily="66" charset="0"/>
              </a:rPr>
              <a:t>One day Tiger packed up his things.</a:t>
            </a:r>
          </a:p>
        </p:txBody>
      </p:sp>
    </p:spTree>
    <p:extLst>
      <p:ext uri="{BB962C8B-B14F-4D97-AF65-F5344CB8AC3E}">
        <p14:creationId xmlns:p14="http://schemas.microsoft.com/office/powerpoint/2010/main" val="2892881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DCIM\101MSDCF\DSC0527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40080" y="904136"/>
            <a:ext cx="5823481" cy="568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49A529-C019-4D7D-8697-7843F0EE229E}"/>
              </a:ext>
            </a:extLst>
          </p:cNvPr>
          <p:cNvSpPr txBox="1"/>
          <p:nvPr/>
        </p:nvSpPr>
        <p:spPr>
          <a:xfrm>
            <a:off x="5868145" y="2420888"/>
            <a:ext cx="3168352" cy="14465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Comic Sans MS" panose="030F0702030302020204" pitchFamily="66" charset="0"/>
              </a:rPr>
              <a:t>“I’m going home now.” he announced.</a:t>
            </a:r>
          </a:p>
          <a:p>
            <a:r>
              <a:rPr lang="en-GB" sz="2200" dirty="0">
                <a:latin typeface="Comic Sans MS" panose="030F0702030302020204" pitchFamily="66" charset="0"/>
              </a:rPr>
              <a:t>“This is our home.” explained mum.</a:t>
            </a:r>
          </a:p>
        </p:txBody>
      </p:sp>
    </p:spTree>
    <p:extLst>
      <p:ext uri="{BB962C8B-B14F-4D97-AF65-F5344CB8AC3E}">
        <p14:creationId xmlns:p14="http://schemas.microsoft.com/office/powerpoint/2010/main" val="3163509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DCIM\101MSDCF\DSC0528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1180011" y="725213"/>
            <a:ext cx="6567954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BAAEC9-D489-462D-A5EF-7929E9E51892}"/>
              </a:ext>
            </a:extLst>
          </p:cNvPr>
          <p:cNvSpPr txBox="1"/>
          <p:nvPr/>
        </p:nvSpPr>
        <p:spPr>
          <a:xfrm>
            <a:off x="1691680" y="213544"/>
            <a:ext cx="5544616" cy="11079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Comic Sans MS" panose="030F0702030302020204" pitchFamily="66" charset="0"/>
              </a:rPr>
              <a:t>But Tiger had made up his mind.</a:t>
            </a:r>
          </a:p>
          <a:p>
            <a:r>
              <a:rPr lang="en-GB" sz="2200" dirty="0">
                <a:latin typeface="Comic Sans MS" panose="030F0702030302020204" pitchFamily="66" charset="0"/>
              </a:rPr>
              <a:t>“If Mum won’t take me, then I’ll go by myself.”</a:t>
            </a:r>
          </a:p>
        </p:txBody>
      </p:sp>
    </p:spTree>
    <p:extLst>
      <p:ext uri="{BB962C8B-B14F-4D97-AF65-F5344CB8AC3E}">
        <p14:creationId xmlns:p14="http://schemas.microsoft.com/office/powerpoint/2010/main" val="3664462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DCIM\101MSDCF\DSC0528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2953776" y="701220"/>
            <a:ext cx="6482364" cy="547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0F8C00-62F7-4C6F-8CA4-2F6DE1CF41FA}"/>
              </a:ext>
            </a:extLst>
          </p:cNvPr>
          <p:cNvSpPr txBox="1"/>
          <p:nvPr/>
        </p:nvSpPr>
        <p:spPr>
          <a:xfrm>
            <a:off x="107505" y="2492896"/>
            <a:ext cx="3240359" cy="76944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Comic Sans MS" panose="030F0702030302020204" pitchFamily="66" charset="0"/>
              </a:rPr>
              <a:t>As soon as the moon came up. Tiger set off.</a:t>
            </a:r>
          </a:p>
        </p:txBody>
      </p:sp>
    </p:spTree>
    <p:extLst>
      <p:ext uri="{BB962C8B-B14F-4D97-AF65-F5344CB8AC3E}">
        <p14:creationId xmlns:p14="http://schemas.microsoft.com/office/powerpoint/2010/main" val="1498381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DCIM\101MSDCF\DSC052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-306827" y="746987"/>
            <a:ext cx="6661311" cy="540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193A7B-664D-471C-AA0A-0E1E3631B940}"/>
              </a:ext>
            </a:extLst>
          </p:cNvPr>
          <p:cNvSpPr txBox="1"/>
          <p:nvPr/>
        </p:nvSpPr>
        <p:spPr>
          <a:xfrm>
            <a:off x="1005960" y="116632"/>
            <a:ext cx="4747510" cy="14465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2200" dirty="0">
                <a:latin typeface="Comic Sans MS" panose="030F0702030302020204" pitchFamily="66" charset="0"/>
              </a:rPr>
              <a:t>At first Tiger was excited. “I’m going home. I’m going home,” he sang. And he bounced along through the forest.</a:t>
            </a:r>
          </a:p>
        </p:txBody>
      </p:sp>
    </p:spTree>
    <p:extLst>
      <p:ext uri="{BB962C8B-B14F-4D97-AF65-F5344CB8AC3E}">
        <p14:creationId xmlns:p14="http://schemas.microsoft.com/office/powerpoint/2010/main" val="3577075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CIM\101MSDCF\DSC0526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47664" y="34251"/>
            <a:ext cx="5472608" cy="675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631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DCIM\101MSDCF\DSC0528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3372390" y="1066806"/>
            <a:ext cx="556757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59AC1C-637A-406C-AA5D-7DAC958FAB46}"/>
              </a:ext>
            </a:extLst>
          </p:cNvPr>
          <p:cNvSpPr txBox="1"/>
          <p:nvPr/>
        </p:nvSpPr>
        <p:spPr>
          <a:xfrm>
            <a:off x="209070" y="4653136"/>
            <a:ext cx="4392488" cy="178510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Comic Sans MS" panose="030F0702030302020204" pitchFamily="66" charset="0"/>
              </a:rPr>
              <a:t>But, when he reached their old house, the moon disappeared.</a:t>
            </a:r>
          </a:p>
          <a:p>
            <a:r>
              <a:rPr lang="en-GB" sz="2200" dirty="0">
                <a:latin typeface="Comic Sans MS" panose="030F0702030302020204" pitchFamily="66" charset="0"/>
              </a:rPr>
              <a:t>Tiger began to feel unsure.</a:t>
            </a:r>
          </a:p>
          <a:p>
            <a:r>
              <a:rPr lang="en-GB" sz="2200" dirty="0">
                <a:latin typeface="Comic Sans MS" panose="030F0702030302020204" pitchFamily="66" charset="0"/>
              </a:rPr>
              <a:t>He looked nervously over his shoulder.</a:t>
            </a:r>
          </a:p>
        </p:txBody>
      </p:sp>
    </p:spTree>
    <p:extLst>
      <p:ext uri="{BB962C8B-B14F-4D97-AF65-F5344CB8AC3E}">
        <p14:creationId xmlns:p14="http://schemas.microsoft.com/office/powerpoint/2010/main" val="4076288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:\DCIM\101MSDCF\DSC0528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1423640" y="143394"/>
            <a:ext cx="6296722" cy="619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75E225-C94F-462F-9735-28C484541277}"/>
              </a:ext>
            </a:extLst>
          </p:cNvPr>
          <p:cNvSpPr txBox="1"/>
          <p:nvPr/>
        </p:nvSpPr>
        <p:spPr>
          <a:xfrm>
            <a:off x="1475655" y="5750004"/>
            <a:ext cx="6192690" cy="11079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Comic Sans MS" panose="030F0702030302020204" pitchFamily="66" charset="0"/>
              </a:rPr>
              <a:t>Then he padded inside.</a:t>
            </a:r>
          </a:p>
          <a:p>
            <a:r>
              <a:rPr lang="en-GB" sz="2200" dirty="0">
                <a:latin typeface="Comic Sans MS" panose="030F0702030302020204" pitchFamily="66" charset="0"/>
              </a:rPr>
              <a:t>“I’m home, I’m home,” he whispered into the empty house.</a:t>
            </a:r>
          </a:p>
        </p:txBody>
      </p:sp>
    </p:spTree>
    <p:extLst>
      <p:ext uri="{BB962C8B-B14F-4D97-AF65-F5344CB8AC3E}">
        <p14:creationId xmlns:p14="http://schemas.microsoft.com/office/powerpoint/2010/main" val="3849122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:\DCIM\101MSDCF\DSC0528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3558499" y="-257778"/>
            <a:ext cx="4681742" cy="524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FFD84C-BD9D-46A5-8887-8BE53832AD8D}"/>
              </a:ext>
            </a:extLst>
          </p:cNvPr>
          <p:cNvSpPr txBox="1"/>
          <p:nvPr/>
        </p:nvSpPr>
        <p:spPr>
          <a:xfrm>
            <a:off x="395536" y="4941168"/>
            <a:ext cx="6840760" cy="144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Comic Sans MS" panose="030F0702030302020204" pitchFamily="66" charset="0"/>
              </a:rPr>
              <a:t>But, home didn’t feel right. There was no sound of Mum humming or snoring.  There was no smell of her warm fur or a tasty meal.</a:t>
            </a:r>
          </a:p>
          <a:p>
            <a:r>
              <a:rPr lang="en-GB" sz="2200" dirty="0">
                <a:latin typeface="Comic Sans MS" panose="030F0702030302020204" pitchFamily="66" charset="0"/>
              </a:rPr>
              <a:t>There was no one to give him a hug or a story.</a:t>
            </a:r>
          </a:p>
        </p:txBody>
      </p:sp>
    </p:spTree>
    <p:extLst>
      <p:ext uri="{BB962C8B-B14F-4D97-AF65-F5344CB8AC3E}">
        <p14:creationId xmlns:p14="http://schemas.microsoft.com/office/powerpoint/2010/main" val="3322569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:\DCIM\101MSDCF\DSC0528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-301292" y="669443"/>
            <a:ext cx="6650239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A0C6B9-AED0-4DF0-BA56-FAFE47FAC5C7}"/>
              </a:ext>
            </a:extLst>
          </p:cNvPr>
          <p:cNvSpPr txBox="1"/>
          <p:nvPr/>
        </p:nvSpPr>
        <p:spPr>
          <a:xfrm>
            <a:off x="251519" y="116631"/>
            <a:ext cx="5544617" cy="11079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Comic Sans MS" panose="030F0702030302020204" pitchFamily="66" charset="0"/>
              </a:rPr>
              <a:t>Tiger felt confused. Then he realised what was wrong. Tiger bounded all the way back through the forest.</a:t>
            </a:r>
          </a:p>
        </p:txBody>
      </p:sp>
    </p:spTree>
    <p:extLst>
      <p:ext uri="{BB962C8B-B14F-4D97-AF65-F5344CB8AC3E}">
        <p14:creationId xmlns:p14="http://schemas.microsoft.com/office/powerpoint/2010/main" val="3715574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:\DCIM\101MSDCF\DSC0528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1804269" y="401147"/>
            <a:ext cx="669549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08CE82-C601-479D-BC61-E086489EC0CD}"/>
              </a:ext>
            </a:extLst>
          </p:cNvPr>
          <p:cNvSpPr txBox="1"/>
          <p:nvPr/>
        </p:nvSpPr>
        <p:spPr>
          <a:xfrm>
            <a:off x="2127929" y="5445224"/>
            <a:ext cx="6048426" cy="14465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Comic Sans MS" panose="030F0702030302020204" pitchFamily="66" charset="0"/>
              </a:rPr>
              <a:t>Mother Tiger woke with a start.</a:t>
            </a:r>
          </a:p>
          <a:p>
            <a:r>
              <a:rPr lang="en-GB" sz="2200" dirty="0">
                <a:latin typeface="Comic Sans MS" panose="030F0702030302020204" pitchFamily="66" charset="0"/>
              </a:rPr>
              <a:t>“Whatever is it?” she asked.</a:t>
            </a:r>
          </a:p>
          <a:p>
            <a:r>
              <a:rPr lang="en-GB" sz="2200" dirty="0">
                <a:latin typeface="Comic Sans MS" panose="030F0702030302020204" pitchFamily="66" charset="0"/>
              </a:rPr>
              <a:t>“I want my home!” cried tiger. “I want my home!”</a:t>
            </a:r>
          </a:p>
        </p:txBody>
      </p:sp>
    </p:spTree>
    <p:extLst>
      <p:ext uri="{BB962C8B-B14F-4D97-AF65-F5344CB8AC3E}">
        <p14:creationId xmlns:p14="http://schemas.microsoft.com/office/powerpoint/2010/main" val="4031530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:\DCIM\101MSDCF\DSC0528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2170430" y="712012"/>
            <a:ext cx="6675349" cy="561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9E4965-873F-4643-B493-55D972A49289}"/>
              </a:ext>
            </a:extLst>
          </p:cNvPr>
          <p:cNvSpPr txBox="1"/>
          <p:nvPr/>
        </p:nvSpPr>
        <p:spPr>
          <a:xfrm>
            <a:off x="611560" y="182650"/>
            <a:ext cx="5616626" cy="14465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Comic Sans MS" panose="030F0702030302020204" pitchFamily="66" charset="0"/>
              </a:rPr>
              <a:t>Mum sat up and yawned</a:t>
            </a:r>
          </a:p>
          <a:p>
            <a:r>
              <a:rPr lang="en-GB" sz="2200" dirty="0">
                <a:latin typeface="Comic Sans MS" panose="030F0702030302020204" pitchFamily="66" charset="0"/>
              </a:rPr>
              <a:t>“This is our </a:t>
            </a:r>
            <a:r>
              <a:rPr lang="en-GB" sz="2200" i="1" dirty="0">
                <a:latin typeface="Comic Sans MS" panose="030F0702030302020204" pitchFamily="66" charset="0"/>
              </a:rPr>
              <a:t>new</a:t>
            </a:r>
            <a:r>
              <a:rPr lang="en-GB" sz="2200" dirty="0">
                <a:latin typeface="Comic Sans MS" panose="030F0702030302020204" pitchFamily="66" charset="0"/>
              </a:rPr>
              <a:t> home...” she began.</a:t>
            </a:r>
          </a:p>
          <a:p>
            <a:endParaRPr lang="en-GB" sz="2200" dirty="0">
              <a:latin typeface="Comic Sans MS" panose="030F0702030302020204" pitchFamily="66" charset="0"/>
            </a:endParaRPr>
          </a:p>
          <a:p>
            <a:r>
              <a:rPr lang="en-GB" sz="2200" dirty="0">
                <a:latin typeface="Comic Sans MS" panose="030F0702030302020204" pitchFamily="66" charset="0"/>
              </a:rPr>
              <a:t>But Tiger wouldn't let her finish.</a:t>
            </a:r>
          </a:p>
        </p:txBody>
      </p:sp>
    </p:spTree>
    <p:extLst>
      <p:ext uri="{BB962C8B-B14F-4D97-AF65-F5344CB8AC3E}">
        <p14:creationId xmlns:p14="http://schemas.microsoft.com/office/powerpoint/2010/main" val="3082237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:\DCIM\101MSDCF\DSC0528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664233" y="98292"/>
            <a:ext cx="5261248" cy="522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6610AD-CEC9-438A-A988-7086A39D39BF}"/>
              </a:ext>
            </a:extLst>
          </p:cNvPr>
          <p:cNvSpPr txBox="1"/>
          <p:nvPr/>
        </p:nvSpPr>
        <p:spPr>
          <a:xfrm>
            <a:off x="683568" y="5340205"/>
            <a:ext cx="7260450" cy="11079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Comic Sans MS" panose="030F0702030302020204" pitchFamily="66" charset="0"/>
              </a:rPr>
              <a:t>“I know that now!” he cried. Then he tried to explain.</a:t>
            </a:r>
          </a:p>
          <a:p>
            <a:r>
              <a:rPr lang="en-GB" sz="2200" dirty="0">
                <a:latin typeface="Comic Sans MS" panose="030F0702030302020204" pitchFamily="66" charset="0"/>
              </a:rPr>
              <a:t>“There’s no home left in our old house.” said Tiger.</a:t>
            </a:r>
          </a:p>
          <a:p>
            <a:r>
              <a:rPr lang="en-GB" sz="2200" dirty="0">
                <a:latin typeface="Comic Sans MS" panose="030F0702030302020204" pitchFamily="66" charset="0"/>
              </a:rPr>
              <a:t>“Because it’s all moved here!”</a:t>
            </a:r>
          </a:p>
        </p:txBody>
      </p:sp>
    </p:spTree>
    <p:extLst>
      <p:ext uri="{BB962C8B-B14F-4D97-AF65-F5344CB8AC3E}">
        <p14:creationId xmlns:p14="http://schemas.microsoft.com/office/powerpoint/2010/main" val="42914681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E:\DCIM\101MSDCF\DSC052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-2750" y="152545"/>
            <a:ext cx="6626887" cy="655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96AF2D-2B01-4F84-B8C3-F637249B0B7B}"/>
              </a:ext>
            </a:extLst>
          </p:cNvPr>
          <p:cNvSpPr txBox="1"/>
          <p:nvPr/>
        </p:nvSpPr>
        <p:spPr>
          <a:xfrm>
            <a:off x="1691680" y="114481"/>
            <a:ext cx="7419157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Comic Sans MS" panose="030F0702030302020204" pitchFamily="66" charset="0"/>
              </a:rPr>
              <a:t>Next morning a cheerful tawny tiger went out to play.</a:t>
            </a:r>
          </a:p>
          <a:p>
            <a:r>
              <a:rPr lang="en-GB" sz="2200" dirty="0">
                <a:latin typeface="Comic Sans MS" panose="030F0702030302020204" pitchFamily="66" charset="0"/>
              </a:rPr>
              <a:t>He splashed in the lake with his new friends.</a:t>
            </a:r>
          </a:p>
          <a:p>
            <a:r>
              <a:rPr lang="en-GB" sz="2200" dirty="0">
                <a:latin typeface="Comic Sans MS" panose="030F0702030302020204" pitchFamily="66" charset="0"/>
              </a:rPr>
              <a:t>“Come to dinner at my house.” he told them.</a:t>
            </a:r>
          </a:p>
        </p:txBody>
      </p:sp>
    </p:spTree>
    <p:extLst>
      <p:ext uri="{BB962C8B-B14F-4D97-AF65-F5344CB8AC3E}">
        <p14:creationId xmlns:p14="http://schemas.microsoft.com/office/powerpoint/2010/main" val="29667656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:\DCIM\101MSDCF\DSC0529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1246730" y="633589"/>
            <a:ext cx="6624738" cy="559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AE3C06-72CB-4619-8547-2A81987F2DB0}"/>
              </a:ext>
            </a:extLst>
          </p:cNvPr>
          <p:cNvSpPr txBox="1"/>
          <p:nvPr/>
        </p:nvSpPr>
        <p:spPr>
          <a:xfrm>
            <a:off x="834708" y="5805264"/>
            <a:ext cx="6515534" cy="76944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Comic Sans MS" panose="030F0702030302020204" pitchFamily="66" charset="0"/>
              </a:rPr>
              <a:t>That night Tiger bounced on his bed at bedtime.</a:t>
            </a:r>
          </a:p>
          <a:p>
            <a:r>
              <a:rPr lang="en-GB" sz="2200" dirty="0">
                <a:latin typeface="Comic Sans MS" panose="030F0702030302020204" pitchFamily="66" charset="0"/>
              </a:rPr>
              <a:t>“It’s time to tuck me in,” he shouted to mum.</a:t>
            </a:r>
          </a:p>
        </p:txBody>
      </p:sp>
    </p:spTree>
    <p:extLst>
      <p:ext uri="{BB962C8B-B14F-4D97-AF65-F5344CB8AC3E}">
        <p14:creationId xmlns:p14="http://schemas.microsoft.com/office/powerpoint/2010/main" val="29249050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E:\DCIM\101MSDCF\DSC0529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1034848" y="765205"/>
            <a:ext cx="6714266" cy="540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8F264B-4C4C-47BF-A583-FFFBC40B13D1}"/>
              </a:ext>
            </a:extLst>
          </p:cNvPr>
          <p:cNvSpPr txBox="1"/>
          <p:nvPr/>
        </p:nvSpPr>
        <p:spPr>
          <a:xfrm>
            <a:off x="1691681" y="5301208"/>
            <a:ext cx="5400602" cy="110799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Comic Sans MS" panose="030F0702030302020204" pitchFamily="66" charset="0"/>
              </a:rPr>
              <a:t>But Mum was still clearing dinner, </a:t>
            </a:r>
          </a:p>
          <a:p>
            <a:r>
              <a:rPr lang="en-GB" sz="2200" dirty="0">
                <a:latin typeface="Comic Sans MS" panose="030F0702030302020204" pitchFamily="66" charset="0"/>
              </a:rPr>
              <a:t>And by the time she came in to tiger…</a:t>
            </a:r>
          </a:p>
          <a:p>
            <a:r>
              <a:rPr lang="en-GB" sz="2200" dirty="0">
                <a:latin typeface="Comic Sans MS" panose="030F0702030302020204" pitchFamily="66" charset="0"/>
              </a:rPr>
              <a:t>he was sleeping like a dormouse.</a:t>
            </a:r>
          </a:p>
        </p:txBody>
      </p:sp>
    </p:spTree>
    <p:extLst>
      <p:ext uri="{BB962C8B-B14F-4D97-AF65-F5344CB8AC3E}">
        <p14:creationId xmlns:p14="http://schemas.microsoft.com/office/powerpoint/2010/main" val="1198385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DCIM\101MSDCF\DSC0526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67744" y="116632"/>
            <a:ext cx="4752528" cy="592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6165304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Once upon a time there was a cheerful tawny tiger.</a:t>
            </a:r>
          </a:p>
        </p:txBody>
      </p:sp>
    </p:spTree>
    <p:extLst>
      <p:ext uri="{BB962C8B-B14F-4D97-AF65-F5344CB8AC3E}">
        <p14:creationId xmlns:p14="http://schemas.microsoft.com/office/powerpoint/2010/main" val="11175150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E:\DCIM\101MSDCF\DSC0529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1382389" y="713956"/>
            <a:ext cx="6451232" cy="540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747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DCIM\101MSDCF\DSC0526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11760" y="64334"/>
            <a:ext cx="5832648" cy="677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D8A328-0F05-4B9B-8733-34AD0855FD90}"/>
              </a:ext>
            </a:extLst>
          </p:cNvPr>
          <p:cNvSpPr txBox="1"/>
          <p:nvPr/>
        </p:nvSpPr>
        <p:spPr>
          <a:xfrm>
            <a:off x="0" y="3161"/>
            <a:ext cx="6300192" cy="21236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Comic Sans MS" panose="030F0702030302020204" pitchFamily="66" charset="0"/>
              </a:rPr>
              <a:t>He could swim like a fish.</a:t>
            </a:r>
          </a:p>
          <a:p>
            <a:r>
              <a:rPr lang="en-GB" sz="2200" dirty="0">
                <a:latin typeface="Comic Sans MS" panose="030F0702030302020204" pitchFamily="66" charset="0"/>
              </a:rPr>
              <a:t>He could ear like a horse.</a:t>
            </a:r>
          </a:p>
          <a:p>
            <a:r>
              <a:rPr lang="en-GB" sz="2200" dirty="0">
                <a:latin typeface="Comic Sans MS" panose="030F0702030302020204" pitchFamily="66" charset="0"/>
              </a:rPr>
              <a:t>And each night he slept like a dormouse.</a:t>
            </a:r>
          </a:p>
          <a:p>
            <a:endParaRPr lang="en-GB" sz="2200" dirty="0">
              <a:latin typeface="Comic Sans MS" panose="030F0702030302020204" pitchFamily="66" charset="0"/>
            </a:endParaRPr>
          </a:p>
          <a:p>
            <a:r>
              <a:rPr lang="en-GB" sz="2200" dirty="0">
                <a:latin typeface="Comic Sans MS" panose="030F0702030302020204" pitchFamily="66" charset="0"/>
              </a:rPr>
              <a:t>One day at dinner, Mother Tiger looked excited “We’re moving, tiger,” she told him.</a:t>
            </a:r>
          </a:p>
        </p:txBody>
      </p:sp>
    </p:spTree>
    <p:extLst>
      <p:ext uri="{BB962C8B-B14F-4D97-AF65-F5344CB8AC3E}">
        <p14:creationId xmlns:p14="http://schemas.microsoft.com/office/powerpoint/2010/main" val="3454489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DCIM\101MSDCF\DSC0526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188967" y="126674"/>
            <a:ext cx="6517819" cy="664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7ACC8A-4A04-44A2-88D0-B946111398D9}"/>
              </a:ext>
            </a:extLst>
          </p:cNvPr>
          <p:cNvSpPr txBox="1"/>
          <p:nvPr/>
        </p:nvSpPr>
        <p:spPr>
          <a:xfrm>
            <a:off x="3865576" y="188641"/>
            <a:ext cx="5301580" cy="14465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2200" dirty="0">
                <a:latin typeface="Comic Sans MS" panose="030F0702030302020204" pitchFamily="66" charset="0"/>
              </a:rPr>
              <a:t>Then she took Tiger outside and pointed across the lake. “I’ve found a new house for us and tomorrow we must pack up our things.”</a:t>
            </a:r>
          </a:p>
        </p:txBody>
      </p:sp>
    </p:spTree>
    <p:extLst>
      <p:ext uri="{BB962C8B-B14F-4D97-AF65-F5344CB8AC3E}">
        <p14:creationId xmlns:p14="http://schemas.microsoft.com/office/powerpoint/2010/main" val="1650008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DCIM\101MSDCF\DSC0526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1180390" y="554378"/>
            <a:ext cx="6711211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AB3ED4-67F5-4127-8782-4749FA8892E6}"/>
              </a:ext>
            </a:extLst>
          </p:cNvPr>
          <p:cNvSpPr txBox="1"/>
          <p:nvPr/>
        </p:nvSpPr>
        <p:spPr>
          <a:xfrm>
            <a:off x="26219" y="43088"/>
            <a:ext cx="5301580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Comic Sans MS" panose="030F0702030302020204" pitchFamily="66" charset="0"/>
              </a:rPr>
              <a:t>Early next morning Tiger put his toys in a pile.  He bounced round Mum and helped load the bundles.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2CCA4A-742D-4E6C-A6EC-70735898A372}"/>
              </a:ext>
            </a:extLst>
          </p:cNvPr>
          <p:cNvSpPr txBox="1"/>
          <p:nvPr/>
        </p:nvSpPr>
        <p:spPr>
          <a:xfrm>
            <a:off x="395536" y="1157091"/>
            <a:ext cx="3672408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Comic Sans MS" panose="030F0702030302020204" pitchFamily="66" charset="0"/>
              </a:rPr>
              <a:t>“This is fun,” he said.</a:t>
            </a:r>
          </a:p>
        </p:txBody>
      </p:sp>
    </p:spTree>
    <p:extLst>
      <p:ext uri="{BB962C8B-B14F-4D97-AF65-F5344CB8AC3E}">
        <p14:creationId xmlns:p14="http://schemas.microsoft.com/office/powerpoint/2010/main" val="759021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DCIM\101MSDCF\DSC0527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864792" y="472010"/>
            <a:ext cx="669433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ECDEC5-BE26-459E-BBDC-733A4BCAE518}"/>
              </a:ext>
            </a:extLst>
          </p:cNvPr>
          <p:cNvSpPr txBox="1"/>
          <p:nvPr/>
        </p:nvSpPr>
        <p:spPr>
          <a:xfrm>
            <a:off x="3131840" y="4941168"/>
            <a:ext cx="5692577" cy="1446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Comic Sans MS" panose="030F0702030302020204" pitchFamily="66" charset="0"/>
              </a:rPr>
              <a:t>At last they were ready to leave.</a:t>
            </a:r>
          </a:p>
          <a:p>
            <a:r>
              <a:rPr lang="en-GB" sz="2200" dirty="0">
                <a:latin typeface="Comic Sans MS" panose="030F0702030302020204" pitchFamily="66" charset="0"/>
              </a:rPr>
              <a:t>A little way along the track Tiger stopped.</a:t>
            </a:r>
          </a:p>
          <a:p>
            <a:r>
              <a:rPr lang="en-GB" sz="2200" dirty="0">
                <a:latin typeface="Comic Sans MS" panose="030F0702030302020204" pitchFamily="66" charset="0"/>
              </a:rPr>
              <a:t>He took a last long look at the old house.</a:t>
            </a:r>
          </a:p>
        </p:txBody>
      </p:sp>
    </p:spTree>
    <p:extLst>
      <p:ext uri="{BB962C8B-B14F-4D97-AF65-F5344CB8AC3E}">
        <p14:creationId xmlns:p14="http://schemas.microsoft.com/office/powerpoint/2010/main" val="952988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DCIM\101MSDCF\DSC0527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960" y="116632"/>
            <a:ext cx="9015536" cy="517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A2DDAC-8AF6-48B1-A99E-FA2816DACB90}"/>
              </a:ext>
            </a:extLst>
          </p:cNvPr>
          <p:cNvSpPr txBox="1"/>
          <p:nvPr/>
        </p:nvSpPr>
        <p:spPr>
          <a:xfrm>
            <a:off x="395536" y="5517232"/>
            <a:ext cx="5692577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Comic Sans MS" panose="030F0702030302020204" pitchFamily="66" charset="0"/>
              </a:rPr>
              <a:t>“Hurry up, Tiger,” called mum, </a:t>
            </a:r>
          </a:p>
          <a:p>
            <a:r>
              <a:rPr lang="en-GB" sz="2200" dirty="0">
                <a:latin typeface="Comic Sans MS" panose="030F0702030302020204" pitchFamily="66" charset="0"/>
              </a:rPr>
              <a:t>“or we’ll never get there.”</a:t>
            </a:r>
          </a:p>
        </p:txBody>
      </p:sp>
    </p:spTree>
    <p:extLst>
      <p:ext uri="{BB962C8B-B14F-4D97-AF65-F5344CB8AC3E}">
        <p14:creationId xmlns:p14="http://schemas.microsoft.com/office/powerpoint/2010/main" val="507563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DCIM\101MSDCF\DSC0527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1496936" y="743424"/>
            <a:ext cx="643816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FD8FF7-34A4-4A45-BAFD-3537535FD870}"/>
              </a:ext>
            </a:extLst>
          </p:cNvPr>
          <p:cNvSpPr txBox="1"/>
          <p:nvPr/>
        </p:nvSpPr>
        <p:spPr>
          <a:xfrm>
            <a:off x="1907704" y="332656"/>
            <a:ext cx="5616624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By the time they reached the new house, it was almost dark.  Tiger padded through the doorway and looked inside.</a:t>
            </a:r>
            <a:endParaRPr lang="en-GB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366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684</Words>
  <Application>Microsoft Office PowerPoint</Application>
  <PresentationFormat>On-screen Show (4:3)</PresentationFormat>
  <Paragraphs>58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Teaching Area 7</dc:creator>
  <cp:lastModifiedBy>Anthony Slater</cp:lastModifiedBy>
  <cp:revision>20</cp:revision>
  <dcterms:created xsi:type="dcterms:W3CDTF">2021-01-06T13:15:57Z</dcterms:created>
  <dcterms:modified xsi:type="dcterms:W3CDTF">2021-01-07T15:04:15Z</dcterms:modified>
</cp:coreProperties>
</file>