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4" r:id="rId3"/>
    <p:sldId id="271" r:id="rId4"/>
    <p:sldId id="272" r:id="rId5"/>
    <p:sldId id="273" r:id="rId6"/>
    <p:sldId id="274" r:id="rId7"/>
    <p:sldId id="275" r:id="rId8"/>
    <p:sldId id="267" r:id="rId9"/>
  </p:sldIdLst>
  <p:sldSz cx="9144000" cy="6858000" type="screen4x3"/>
  <p:notesSz cx="6858000" cy="9144000"/>
  <p:embeddedFontLst>
    <p:embeddedFont>
      <p:font typeface="Twinkl" panose="020B0604020202020204" charset="0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winkl SemiBold" charset="0"/>
      <p:bold r:id="rId18"/>
    </p:embeddedFont>
    <p:embeddedFont>
      <p:font typeface="Sassoon Infant Rg" panose="02000503030000020003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E5A"/>
    <a:srgbClr val="18A0DB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876" y="-36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02/01/2021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02/01/2021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his is the Way We Wash Our Hands S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044" y="913604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650" y="765175"/>
            <a:ext cx="7632700" cy="25853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GB" sz="2800" dirty="0"/>
              <a:t>This is the way we wash our hands, </a:t>
            </a:r>
          </a:p>
          <a:p>
            <a:pPr algn="r">
              <a:lnSpc>
                <a:spcPct val="150000"/>
              </a:lnSpc>
            </a:pPr>
            <a:r>
              <a:rPr lang="en-GB" sz="2800" dirty="0"/>
              <a:t>Wash our hands, wash our hands.</a:t>
            </a:r>
          </a:p>
          <a:p>
            <a:pPr algn="r">
              <a:lnSpc>
                <a:spcPct val="150000"/>
              </a:lnSpc>
            </a:pPr>
            <a:r>
              <a:rPr lang="en-GB" sz="2800" dirty="0"/>
              <a:t>This is the way we wash our hands,</a:t>
            </a:r>
          </a:p>
          <a:p>
            <a:pPr algn="r">
              <a:lnSpc>
                <a:spcPct val="150000"/>
              </a:lnSpc>
            </a:pPr>
            <a:r>
              <a:rPr lang="en-GB" sz="2800" dirty="0"/>
              <a:t>With lots of soap and water!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71" y="1671633"/>
            <a:ext cx="2460109" cy="4421192"/>
          </a:xfrm>
          <a:prstGeom prst="rect">
            <a:avLst/>
          </a:prstGeom>
        </p:spPr>
      </p:pic>
      <p:pic>
        <p:nvPicPr>
          <p:cNvPr id="4" name="Sound Butto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788988"/>
            <a:ext cx="81438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53"/>
    </mc:Choice>
    <mc:Fallback xmlns="">
      <p:transition spd="slow" advTm="125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78" objId="3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65175"/>
            <a:ext cx="7632700" cy="25853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/>
              <a:t>This is the way we use the sink,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Use the sink, use the sink.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This is the way we use the sink,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Get lots of nice warm water.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442" y="2061474"/>
            <a:ext cx="3047908" cy="403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48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36"/>
    </mc:Choice>
    <mc:Fallback xmlns="">
      <p:transition spd="slow" advTm="1203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65175"/>
            <a:ext cx="7632700" cy="25135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GB" sz="2800" dirty="0"/>
              <a:t>This is the way to use the soap,</a:t>
            </a:r>
          </a:p>
          <a:p>
            <a:pPr algn="r">
              <a:lnSpc>
                <a:spcPct val="150000"/>
              </a:lnSpc>
            </a:pPr>
            <a:r>
              <a:rPr lang="en-GB" sz="2800" dirty="0"/>
              <a:t>Use the soap, use the soap.</a:t>
            </a:r>
          </a:p>
          <a:p>
            <a:pPr algn="r">
              <a:lnSpc>
                <a:spcPct val="150000"/>
              </a:lnSpc>
            </a:pPr>
            <a:r>
              <a:rPr lang="en-GB" sz="2800" dirty="0"/>
              <a:t>This is the way to use the soap,</a:t>
            </a:r>
          </a:p>
          <a:p>
            <a:pPr algn="r">
              <a:lnSpc>
                <a:spcPct val="150000"/>
              </a:lnSpc>
            </a:pPr>
            <a:r>
              <a:rPr lang="en-GB" sz="2800" dirty="0"/>
              <a:t>To make a bubbly mixture!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650" y="2021929"/>
            <a:ext cx="3197964" cy="408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28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67"/>
    </mc:Choice>
    <mc:Fallback xmlns="">
      <p:transition spd="slow" advTm="1186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65175"/>
            <a:ext cx="7632700" cy="25135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/>
              <a:t>This is the way to rinse your hands,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Rinse your hands, rinse your hands.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This is the way to rinse your hands,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And wash away the bubbles.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81333" y="2772677"/>
            <a:ext cx="5307017" cy="33201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76" y="3576119"/>
            <a:ext cx="3076046" cy="26229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40"/>
          <a:stretch/>
        </p:blipFill>
        <p:spPr>
          <a:xfrm>
            <a:off x="1323912" y="2419817"/>
            <a:ext cx="6496176" cy="367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71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83"/>
    </mc:Choice>
    <mc:Fallback xmlns="">
      <p:transition spd="slow" advTm="120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94444E-6 -1.48148E-6 L 0.01423 -0.9094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" y="-454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65175"/>
            <a:ext cx="7632700" cy="25135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GB" sz="2800" dirty="0"/>
              <a:t>This is the way we dry our hands, </a:t>
            </a:r>
          </a:p>
          <a:p>
            <a:pPr algn="r">
              <a:lnSpc>
                <a:spcPct val="150000"/>
              </a:lnSpc>
            </a:pPr>
            <a:r>
              <a:rPr lang="en-GB" sz="2800" dirty="0"/>
              <a:t>Dry our hands, dry our hands.</a:t>
            </a:r>
          </a:p>
          <a:p>
            <a:pPr algn="r">
              <a:lnSpc>
                <a:spcPct val="150000"/>
              </a:lnSpc>
            </a:pPr>
            <a:r>
              <a:rPr lang="en-GB" sz="2800" dirty="0"/>
              <a:t>This is the way we dry our hands, </a:t>
            </a:r>
          </a:p>
          <a:p>
            <a:pPr algn="r">
              <a:lnSpc>
                <a:spcPct val="150000"/>
              </a:lnSpc>
            </a:pPr>
            <a:r>
              <a:rPr lang="en-GB" sz="2800" dirty="0"/>
              <a:t>And now your hands are all clean!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83" y="2745857"/>
            <a:ext cx="2186197" cy="334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01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11"/>
    </mc:Choice>
    <mc:Fallback xmlns="">
      <p:transition spd="slow" advTm="1221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65175"/>
            <a:ext cx="7632700" cy="25135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/>
              <a:t>That is the way we wash our hands,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Wash our hands, wash our hands.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That is the way we wash our hands,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With lots of soap and water.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51077" y="1709722"/>
            <a:ext cx="2559049" cy="459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9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90"/>
    </mc:Choice>
    <mc:Fallback xmlns="">
      <p:transition spd="slow" advTm="1169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6"/>
    </mc:Choice>
    <mc:Fallback xmlns="">
      <p:transition spd="slow" advTm="576"/>
    </mc:Fallback>
  </mc:AlternateContent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Guidance [Read-Only]" id="{B29F6C71-AAE0-4B64-A45A-1046B855C9CC}" vid="{8E495050-AD79-41D8-9298-D2CAD14368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Guidance</Template>
  <TotalTime>43</TotalTime>
  <Words>197</Words>
  <Application>Microsoft Office PowerPoint</Application>
  <PresentationFormat>On-screen Show (4:3)</PresentationFormat>
  <Paragraphs>24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Twinkl</vt:lpstr>
      <vt:lpstr>Calibri</vt:lpstr>
      <vt:lpstr>Twinkl SemiBold</vt:lpstr>
      <vt:lpstr>Sassoon Infant Rg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Shantal Paley</dc:creator>
  <cp:lastModifiedBy>Teaching Area 5</cp:lastModifiedBy>
  <cp:revision>11</cp:revision>
  <dcterms:created xsi:type="dcterms:W3CDTF">2018-08-30T10:59:11Z</dcterms:created>
  <dcterms:modified xsi:type="dcterms:W3CDTF">2021-01-02T11:45:16Z</dcterms:modified>
</cp:coreProperties>
</file>