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91" r:id="rId3"/>
    <p:sldId id="292" r:id="rId4"/>
    <p:sldId id="308" r:id="rId5"/>
    <p:sldId id="294" r:id="rId6"/>
    <p:sldId id="304" r:id="rId7"/>
    <p:sldId id="307" r:id="rId8"/>
    <p:sldId id="297" r:id="rId9"/>
    <p:sldId id="298" r:id="rId10"/>
    <p:sldId id="300" r:id="rId11"/>
    <p:sldId id="301" r:id="rId12"/>
    <p:sldId id="302" r:id="rId13"/>
    <p:sldId id="296" r:id="rId14"/>
    <p:sldId id="306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78D8A9AC-4F18-47C0-A877-28F4670686A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6C013C4E-03E2-4BCA-B97A-675CD8DDCBE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155" y="2428522"/>
            <a:ext cx="8253413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back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smtClean="0"/>
              <a:t>Brookfields School</a:t>
            </a:r>
            <a:br>
              <a:rPr lang="en-US" smtClean="0"/>
            </a:br>
            <a:r>
              <a:rPr lang="en-US" smtClean="0"/>
              <a:t>08.03.21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66" y="323849"/>
            <a:ext cx="1547813" cy="154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37" y="338137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our soft play 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759" y="3726873"/>
            <a:ext cx="10058400" cy="42291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like to bounce and jump!</a:t>
            </a:r>
            <a:endParaRPr lang="en-GB" dirty="0"/>
          </a:p>
        </p:txBody>
      </p:sp>
      <p:pic>
        <p:nvPicPr>
          <p:cNvPr id="3075" name="8B34FD78-1D1F-41A8-979F-D773116F40D0" descr="8B34FD78-1D1F-41A8-979F-D773116F40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3565" y="1245356"/>
            <a:ext cx="5089462" cy="382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62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49300"/>
          </a:xfrm>
        </p:spPr>
        <p:txBody>
          <a:bodyPr/>
          <a:lstStyle/>
          <a:p>
            <a:pPr algn="ctr"/>
            <a:r>
              <a:rPr lang="en-GB" dirty="0" smtClean="0"/>
              <a:t>This is our light room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4406900"/>
            <a:ext cx="11562591" cy="838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4400" dirty="0" smtClean="0"/>
              <a:t>We like to watch the lights. We like to relax!</a:t>
            </a:r>
            <a:endParaRPr lang="en-GB" sz="1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3450" y="1631950"/>
            <a:ext cx="3606803" cy="270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290" t="15451" r="11738" b="9239"/>
          <a:stretch/>
        </p:blipFill>
        <p:spPr>
          <a:xfrm>
            <a:off x="3103177" y="1181099"/>
            <a:ext cx="3021017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97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This is the ‘Tyre Park’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5511800"/>
            <a:ext cx="10058400" cy="4699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                                                We like to swing!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232" t="48413" r="28745" b="25423"/>
          <a:stretch/>
        </p:blipFill>
        <p:spPr>
          <a:xfrm rot="5400000">
            <a:off x="2860090" y="2314744"/>
            <a:ext cx="4704369" cy="3457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19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 have lots of staff to help you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0" t="22523" r="19589" b="7808"/>
          <a:stretch/>
        </p:blipFill>
        <p:spPr>
          <a:xfrm>
            <a:off x="1065212" y="1752600"/>
            <a:ext cx="2503488" cy="3244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996" t="15105" r="14373" b="10590"/>
          <a:stretch/>
        </p:blipFill>
        <p:spPr>
          <a:xfrm>
            <a:off x="8064500" y="1752600"/>
            <a:ext cx="3352800" cy="321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9903" t="17014" r="13202" b="17534"/>
          <a:stretch/>
        </p:blipFill>
        <p:spPr>
          <a:xfrm>
            <a:off x="4295029" y="1752599"/>
            <a:ext cx="3253352" cy="324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19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5584970" cy="1219200"/>
          </a:xfrm>
        </p:spPr>
        <p:txBody>
          <a:bodyPr/>
          <a:lstStyle/>
          <a:p>
            <a:pPr algn="ctr"/>
            <a:r>
              <a:rPr lang="en-GB" dirty="0" smtClean="0"/>
              <a:t>This is the way out.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the way we go home</a:t>
            </a:r>
            <a:endParaRPr lang="en-GB" dirty="0"/>
          </a:p>
        </p:txBody>
      </p:sp>
      <p:pic>
        <p:nvPicPr>
          <p:cNvPr id="5" name="Picture 4" descr="cid:78D8A9AC-4F18-47C0-A877-28F4670686A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9779" y="1517865"/>
            <a:ext cx="4866409" cy="406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22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130300"/>
            <a:ext cx="10058402" cy="1257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We </a:t>
            </a:r>
            <a:r>
              <a:rPr lang="en-GB" dirty="0" smtClean="0"/>
              <a:t>are looking forward to seeing you soon.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761" t="40278" r="7345" b="26041"/>
          <a:stretch/>
        </p:blipFill>
        <p:spPr>
          <a:xfrm>
            <a:off x="3357562" y="2635250"/>
            <a:ext cx="5473701" cy="3151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66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5" t="12914" r="4456" b="53675"/>
          <a:stretch/>
        </p:blipFill>
        <p:spPr bwMode="auto">
          <a:xfrm>
            <a:off x="1975555" y="1670755"/>
            <a:ext cx="7936090" cy="413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3"/>
          <a:stretch/>
        </p:blipFill>
        <p:spPr>
          <a:xfrm>
            <a:off x="3528424" y="1877381"/>
            <a:ext cx="5019087" cy="3798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28000" endPos="28000" dist="50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353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54722" y="1270305"/>
            <a:ext cx="4232019" cy="352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4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corridor</a:t>
            </a:r>
            <a:endParaRPr lang="en-GB" dirty="0"/>
          </a:p>
        </p:txBody>
      </p:sp>
      <p:pic>
        <p:nvPicPr>
          <p:cNvPr id="7" name="Content Placeholder 6" descr="cid:6C013C4E-03E2-4BCA-B97A-675CD8DDCBE2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9867" y="1280970"/>
            <a:ext cx="4005264" cy="5112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62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25" y="914400"/>
            <a:ext cx="3633531" cy="484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63"/>
          <a:stretch/>
        </p:blipFill>
        <p:spPr>
          <a:xfrm>
            <a:off x="690447" y="450580"/>
            <a:ext cx="3416531" cy="2464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bfsta2\Desktop\shelleys photos\IMG_5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6" y="3466262"/>
            <a:ext cx="3416531" cy="2551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8" descr="100_3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22" y="450580"/>
            <a:ext cx="4848978" cy="536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C:\Users\bfsta2\Desktop\126APPLE\IMG_5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4910" y="837413"/>
            <a:ext cx="3056925" cy="228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100_44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39" y="3742185"/>
            <a:ext cx="2328863" cy="273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5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4510086" cy="42291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" t="16449" r="85121" b="48839"/>
          <a:stretch/>
        </p:blipFill>
        <p:spPr>
          <a:xfrm>
            <a:off x="3849977" y="563527"/>
            <a:ext cx="4488872" cy="5533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hall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752600"/>
            <a:ext cx="10907714" cy="42291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43" t="14584" r="20132" b="9375"/>
          <a:stretch/>
        </p:blipFill>
        <p:spPr>
          <a:xfrm>
            <a:off x="5441372" y="419100"/>
            <a:ext cx="4114801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27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388</TotalTime>
  <Words>90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Nature Illustration 16x9</vt:lpstr>
      <vt:lpstr> Welcome back  to Brookfields School 08.03.21</vt:lpstr>
      <vt:lpstr>PowerPoint Presentation</vt:lpstr>
      <vt:lpstr>PowerPoint Presentation</vt:lpstr>
      <vt:lpstr>PowerPoint Presentation</vt:lpstr>
      <vt:lpstr>This is the corridor</vt:lpstr>
      <vt:lpstr>PowerPoint Presentation</vt:lpstr>
      <vt:lpstr>PowerPoint Presentation</vt:lpstr>
      <vt:lpstr>PowerPoint Presentation</vt:lpstr>
      <vt:lpstr>This is the hall</vt:lpstr>
      <vt:lpstr>This is our soft play room</vt:lpstr>
      <vt:lpstr>This is our light room </vt:lpstr>
      <vt:lpstr>This is the ‘Tyre Park’</vt:lpstr>
      <vt:lpstr>We have lots of staff to help you </vt:lpstr>
      <vt:lpstr>This is the way out. </vt:lpstr>
      <vt:lpstr>We are looking forward to seeing you soon.</vt:lpstr>
    </vt:vector>
  </TitlesOfParts>
  <Company>Halton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Recovery Curriculum</dc:title>
  <dc:creator>Brookfields - Deputy Head</dc:creator>
  <cp:lastModifiedBy>DBTestW10</cp:lastModifiedBy>
  <cp:revision>35</cp:revision>
  <dcterms:created xsi:type="dcterms:W3CDTF">2020-05-21T08:10:42Z</dcterms:created>
  <dcterms:modified xsi:type="dcterms:W3CDTF">2021-03-01T08:52:07Z</dcterms:modified>
</cp:coreProperties>
</file>