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2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42544-FC16-413B-8AEE-7C027728B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21A23-3EE9-49A0-8AEF-615CD518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01A2E-5F0C-4522-B8CA-19D4F005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44DE9-A9A8-4976-8388-C1594C73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6AF6B-5A20-4A41-92B0-953BC046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28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80E9A-11C1-4D89-8E27-C22E9105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51064-A930-463D-9D0C-99FB30395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93C0F-6D13-435F-940E-F99C259E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472D8-D173-463F-B452-5EA1A6F1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2DAF2-49A6-4063-8D47-0E6D1BAE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92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B44B8-734F-4B4B-8F36-558CC4CB0B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425B7-0CFF-42CD-A3DC-E701D0707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7BC9D-8864-4DCB-8587-E4146BCF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46A9C-6A17-40ED-87D1-973A16498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6ED46-E650-4C09-8A18-1BA2E0E9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F887-8E5C-45A5-9BE9-7B1A00721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EEE6-EC26-46C5-A1F1-AD2D6D05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5476B-9D71-4B3C-AA33-8DCC46CC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A0EB-95DA-43AD-93B4-9F59BDD6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E8697-AAB1-4DD7-993B-D6565227F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57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63B2-E509-4535-B0D9-BAA518ECC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CDAE7-FDAD-49B5-8799-5695C01EF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59AC-8913-4EC1-8B92-FBCF9ADB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30BA8-2383-4A44-A6C3-8FAE0645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F2427-F8F1-44E1-9EBD-C69E8FEB9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08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22B5-A728-4C0E-9C65-37C43EF20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19FA9-DE08-4E69-BD95-F511A4289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0B175-C670-44EC-91CB-9BCC49034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D79F3-712F-4A36-A3E8-614E0801F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CE26E-36E3-4C26-AE32-A22FFE13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AEC22-C96A-42E0-A9E7-1BD01BC6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8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4F785-929E-4465-BDDE-597042879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99259-E366-4C07-B897-127920D75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73A9A-FA79-4D98-B3A8-22198612B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A6DDE-1071-4CDD-A816-17EBAAF06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AB8A35-D105-4BF0-B632-7A4282335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1C4B-D7C7-4A75-B2E4-53B2FBCEE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2DC20-A13E-45AD-8F28-186F8CE4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1A67F-ADEB-4AC3-81FE-CD156CE6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67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7BB5C-1ACE-4850-9B28-EC28DD9E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0ADC36-7B78-448E-A4CC-45A7B97D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023E0-FF4D-42D2-BFF9-DE8F7590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7AB6C-C31D-4AAA-AE1D-47A10506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867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E85C58-088F-4BCF-9AAC-49656CE2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00C64-0D23-4E71-A0D2-29D01D1D2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17256-CB39-4523-8EAB-C888C43A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20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307A-108D-4F75-8823-B9E392A3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34BF9-14BF-4254-8F8B-CFD55E5EF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7154D-7457-4973-9492-408E53651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7C955-5AB8-4A6F-B2C2-FADFD3CB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B2D86-E0EB-4CAA-9412-9587E8F7B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EEC87-A1F6-4ED2-A910-499AF7B0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54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AC0FF-A95D-4247-99E6-BC54E3A59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45A74-EDF0-4368-B2D1-728073267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D0F28-EFAF-45F9-A7ED-4D645E9C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49276-C13F-4FAD-AB30-D1896333F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A06E9-EED4-46DF-A6EE-F160DD47D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C1380-589C-4C2E-9848-C66F27DC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71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BB75F1-DE9D-4C02-A11F-7C38B5FA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6A680-0474-486F-8285-FA9F04D53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87EFF-2594-4A02-9E58-86C12A7E9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79794-3DCF-4D98-B91D-A95AD6E01814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D2721-471C-4ADC-8BBD-86C383405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02995-E7AC-427A-A2BE-5ABE8904A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FF4C2-1A87-42C1-A316-86D1AAF7A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68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09784C-7282-4870-89E7-0CA8B80BE8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3577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22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886B4-A6E0-49C9-B214-C9DC0E5485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54555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8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BDFF2-FB22-4A53-AB15-7E8FC1E03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528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3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36C617-FE78-4E48-A986-32DA308D86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6161" cy="60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4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217CAE-95BB-4E5D-B9D8-C4C75B82C2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1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15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905A3-2E2F-47BB-A6C4-992820C05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1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8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9FD3A-A126-44D3-8620-11C9911876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53361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88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Slater</dc:creator>
  <cp:lastModifiedBy>Anthony Slater</cp:lastModifiedBy>
  <cp:revision>6</cp:revision>
  <dcterms:created xsi:type="dcterms:W3CDTF">2021-01-18T13:59:16Z</dcterms:created>
  <dcterms:modified xsi:type="dcterms:W3CDTF">2021-02-01T09:06:57Z</dcterms:modified>
</cp:coreProperties>
</file>