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70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E318C-AF9C-4D97-B45C-D878EE8A1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DB026-E5C4-4FC8-9A8C-7C243B8D0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E20CD-0B3F-4C5D-A7F0-058B894D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BEF-E418-400A-ABD6-D0F609C53F4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B2280-ED31-456E-8E4D-3E8E43976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59DC8-EB46-445B-A2C5-B0251D71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925-DDAF-4D4B-B0A3-638C02288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3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189B-97DA-4289-BF95-4E14E45C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1FFD2-5EE8-4A48-B17A-4A21869AB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03B26-2F0E-4539-AB50-BC896F35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BEF-E418-400A-ABD6-D0F609C53F4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FC107-09C7-4E7A-A753-44D16929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8F20-B6C7-45DF-9692-A454E830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925-DDAF-4D4B-B0A3-638C02288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97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6BC79-02C5-4434-B90F-F7655AD1E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FD0F9-5E0A-413A-B7C9-590013D46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3C953-3158-4988-A1E0-185E324F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BEF-E418-400A-ABD6-D0F609C53F4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3CE7D-AB1C-4C38-BC46-9C8A3735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2CB3A-E5C5-4F92-85DD-06AE7BBB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925-DDAF-4D4B-B0A3-638C02288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91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5521-54D5-4E8D-8E2E-F790CB20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3961B-146D-4BDF-AE1A-C891C9249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CBF9E-BC8C-40B5-85F5-D9DC0282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BEF-E418-400A-ABD6-D0F609C53F4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01B52-DB50-4975-AA63-905AE645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30D5-F497-42FF-BD50-FB94EE9D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925-DDAF-4D4B-B0A3-638C02288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3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E5AE-60CC-4905-BA70-4A1C86FB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3C081-A05B-44F6-88FC-CD6BF91A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411BF-FB84-4E88-B517-B86FEBA8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BEF-E418-400A-ABD6-D0F609C53F4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F41C6-93C2-494B-A6D2-B7D2BD35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5CD2-55FD-442D-A7CD-E620C18B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925-DDAF-4D4B-B0A3-638C02288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5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F3CD-AF4F-462A-B3A5-A6ECD34B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94E39-7F31-41E3-A5BB-DE3BAB454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139D0-5850-4759-8280-164525190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073DD-91CA-4CC0-A943-BEB7920C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BEF-E418-400A-ABD6-D0F609C53F4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453F0-DDA4-473C-A64F-680A74F2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E905-C8F7-4319-8081-4CB06F2F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925-DDAF-4D4B-B0A3-638C02288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8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6CA6-706F-41C5-B624-843ED55D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0A76-B1D1-4FCD-88EB-4F6CE565C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25CE3-93B8-4190-9547-C56175A7D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0215B-0DF3-406D-A320-487713FD4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EC0F02-2161-4DBE-8302-F81359284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C1E4C2-3148-474D-A735-94DB15F5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BEF-E418-400A-ABD6-D0F609C53F4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EA87F-55EE-494D-A27F-3AAD291E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39AB9-5020-4F27-A993-406A7302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925-DDAF-4D4B-B0A3-638C02288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0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B7A4-4098-4B90-9628-47272C59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B4210-C9AB-4647-8D6E-8B63FF1B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BEF-E418-400A-ABD6-D0F609C53F4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05FC1-FC3E-473C-B9C6-A9694A9D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22399-2E1F-4E9B-A361-6B2E231C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925-DDAF-4D4B-B0A3-638C02288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7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C1463-E3F9-4373-87F1-FDDF3E2C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BEF-E418-400A-ABD6-D0F609C53F4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22111-CB92-4A42-94FF-3EFE539A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78A74-89A6-42A5-B1EE-7066E575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925-DDAF-4D4B-B0A3-638C02288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11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1124-72E0-45B4-858B-F72FED89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395FE-23C4-4E78-B546-6A79A579E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1F0C8-2017-4270-86DD-C0A96EECF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613C2-2876-4B22-B60F-6C04EC444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BEF-E418-400A-ABD6-D0F609C53F4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7FC97-6961-4412-AEB1-C4A9193B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834A8-A424-4F15-88A7-85165EB0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925-DDAF-4D4B-B0A3-638C02288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27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6C838-820F-46BD-948F-C3FC59D3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BCB86-E544-40C8-92D2-BC4F87DFE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7135C-1BBF-4D5C-86E4-C65F5640A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1DEDF-5B1E-41E1-9999-99B749E8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EBEF-E418-400A-ABD6-D0F609C53F4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4C8B0-A1D8-4947-9D8F-C17251D0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AE49C-504F-4EC1-86AE-67D2702E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F925-DDAF-4D4B-B0A3-638C02288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2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DB84D3-807A-4E53-A941-9B8A423B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04AF1-2D57-40A3-BF94-253BBFAC7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1326C-8990-4F54-9BF6-3B4A4C7DB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BEBEF-E418-400A-ABD6-D0F609C53F4D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9C60B-193E-4AD7-9873-F2E7B8349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78293-72FA-4B5B-8B94-DF358CBF5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8F925-DDAF-4D4B-B0A3-638C02288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9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5D02F3-27B1-4CAE-B319-886126EE9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267" y="0"/>
            <a:ext cx="6634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A3E068-05C6-46E9-A285-916D35221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89" y="0"/>
            <a:ext cx="12203889" cy="64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3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5F7992-7520-4B9F-B9CF-4A1659B78D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9812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2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D8BC06-76B9-4396-A9F4-59C7089AD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426" cy="64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2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0F461-7CBC-4C19-AAE2-2071C8EA3B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8828" cy="63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01BE96-7DB0-4C53-A884-6308F19310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3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5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C0778C-9FB1-4FB2-AB49-CAB784B6F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4795" cy="64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16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AA8A45-9353-48F6-90D4-283859BA54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33" y="0"/>
            <a:ext cx="12204945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AA8A45-9353-48F6-90D4-283859BA54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33" y="0"/>
            <a:ext cx="12204945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7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DEBB81-3749-4D7C-8BE6-7F97F1963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9704" y="0"/>
            <a:ext cx="6652592" cy="68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5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32CFB-2A6D-4F12-B6B8-A34AD073BB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2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ED7F59-6D58-459E-8604-7C919A1AB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0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962BE-667D-452B-8076-3AD89A9E70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3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AFF0F-01A2-4440-A683-5F0BB8FC6B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8960" cy="63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2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F9E4D-D271-4891-B9EA-C199B05CE3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02397" cy="63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7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D720EE-54A6-40D4-AB9F-4EE29680DC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06018"/>
            <a:ext cx="12206163" cy="64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7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Slater</dc:creator>
  <cp:lastModifiedBy>Anthony Slater</cp:lastModifiedBy>
  <cp:revision>4</cp:revision>
  <dcterms:created xsi:type="dcterms:W3CDTF">2021-01-18T09:50:31Z</dcterms:created>
  <dcterms:modified xsi:type="dcterms:W3CDTF">2021-01-18T10:25:44Z</dcterms:modified>
</cp:coreProperties>
</file>