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80" r:id="rId3"/>
    <p:sldId id="264" r:id="rId4"/>
    <p:sldId id="281" r:id="rId5"/>
    <p:sldId id="275" r:id="rId6"/>
    <p:sldId id="277" r:id="rId7"/>
    <p:sldId id="278" r:id="rId8"/>
    <p:sldId id="279" r:id="rId9"/>
    <p:sldId id="282" r:id="rId10"/>
    <p:sldId id="283" r:id="rId11"/>
    <p:sldId id="284" r:id="rId12"/>
    <p:sldId id="285" r:id="rId13"/>
    <p:sldId id="276" r:id="rId14"/>
    <p:sldId id="286" r:id="rId15"/>
    <p:sldId id="287" r:id="rId16"/>
    <p:sldId id="288" r:id="rId17"/>
    <p:sldId id="289" r:id="rId18"/>
    <p:sldId id="290" r:id="rId19"/>
    <p:sldId id="26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winkl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99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  <p15:guide id="12" orient="horz" pos="3453" userDrawn="1">
          <p15:clr>
            <a:srgbClr val="A4A3A4"/>
          </p15:clr>
        </p15:guide>
        <p15:guide id="13" pos="27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7BC"/>
    <a:srgbClr val="007AC2"/>
    <a:srgbClr val="009640"/>
    <a:srgbClr val="E5C800"/>
    <a:srgbClr val="E94E13"/>
    <a:srgbClr val="4A3682"/>
    <a:srgbClr val="BC0105"/>
    <a:srgbClr val="18A0DB"/>
    <a:srgbClr val="DE1E5A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34" y="62"/>
      </p:cViewPr>
      <p:guideLst>
        <p:guide orient="horz" pos="1162"/>
        <p:guide pos="2993"/>
        <p:guide pos="340"/>
        <p:guide orient="horz" pos="3997"/>
        <p:guide pos="5420"/>
        <p:guide orient="horz" pos="346"/>
        <p:guide pos="476"/>
        <p:guide orient="horz" pos="482"/>
        <p:guide orient="horz" pos="3838"/>
        <p:guide pos="5284"/>
        <p:guide orient="horz" pos="3453"/>
        <p:guide pos="27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51388" y="2031455"/>
            <a:ext cx="3676601" cy="885640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Collecting the Eggs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1765182"/>
            <a:ext cx="5036591" cy="4308060"/>
          </a:xfrm>
          <a:prstGeom prst="roundRect">
            <a:avLst>
              <a:gd name="adj" fmla="val 5433"/>
            </a:avLst>
          </a:prstGeom>
          <a:ln w="38100">
            <a:solidFill>
              <a:srgbClr val="25B7BC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083483" y="2197276"/>
            <a:ext cx="21272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Most chickens lay eggs every 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0923" y="3617734"/>
            <a:ext cx="2314858" cy="2314858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693" y="3255345"/>
            <a:ext cx="1644944" cy="77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16012" y="1909677"/>
            <a:ext cx="4113163" cy="667100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Collecting the Eggs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/>
          <a:stretch/>
        </p:blipFill>
        <p:spPr>
          <a:xfrm>
            <a:off x="4676774" y="1431614"/>
            <a:ext cx="3705107" cy="4001968"/>
          </a:xfrm>
          <a:prstGeom prst="roundRect">
            <a:avLst>
              <a:gd name="adj" fmla="val 5433"/>
            </a:avLst>
          </a:prstGeom>
          <a:ln w="38100">
            <a:solidFill>
              <a:srgbClr val="25B7BC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881923" y="2104727"/>
            <a:ext cx="28362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eggs are collected.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They are sorted into egg boxes for customers to buy.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19" y="3013253"/>
            <a:ext cx="3630494" cy="2420329"/>
          </a:xfrm>
          <a:prstGeom prst="roundRect">
            <a:avLst>
              <a:gd name="adj" fmla="val 5433"/>
            </a:avLst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16554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1593544"/>
            <a:ext cx="3636963" cy="511109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Herding the Sheep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50" y="2356018"/>
            <a:ext cx="3598863" cy="2795616"/>
          </a:xfrm>
          <a:prstGeom prst="roundRect">
            <a:avLst>
              <a:gd name="adj" fmla="val 5433"/>
            </a:avLst>
          </a:prstGeom>
          <a:ln w="38100">
            <a:solidFill>
              <a:srgbClr val="25B7BC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876772" y="1710600"/>
            <a:ext cx="35158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Sheep graze on grass in the fields.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835" y="1495553"/>
            <a:ext cx="3656081" cy="3656081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755650" y="5331818"/>
            <a:ext cx="7636912" cy="761007"/>
          </a:xfrm>
          <a:prstGeom prst="roundRect">
            <a:avLst>
              <a:gd name="adj" fmla="val 25065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When a farmer needs to move the sheep, </a:t>
            </a:r>
            <a:br>
              <a:rPr lang="en-GB" dirty="0"/>
            </a:br>
            <a:r>
              <a:rPr lang="en-GB" dirty="0"/>
              <a:t>they might use a sheepdog to help.</a:t>
            </a:r>
          </a:p>
        </p:txBody>
      </p:sp>
    </p:spTree>
    <p:extLst>
      <p:ext uri="{BB962C8B-B14F-4D97-AF65-F5344CB8AC3E}">
        <p14:creationId xmlns:p14="http://schemas.microsoft.com/office/powerpoint/2010/main" val="36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Shearing the Sheep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The wool is cleaned and turned into jumpers and other clothes.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4587" y="1710739"/>
            <a:ext cx="3648026" cy="791536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8450" y="1550723"/>
            <a:ext cx="3009900" cy="2190836"/>
          </a:xfrm>
          <a:prstGeom prst="roundRect">
            <a:avLst>
              <a:gd name="adj" fmla="val 5433"/>
            </a:avLst>
          </a:prstGeom>
          <a:ln w="38100">
            <a:solidFill>
              <a:srgbClr val="25B7BC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81923" y="1829508"/>
            <a:ext cx="351069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the summer, farmers remove the woolly coats from the sheep.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2739812"/>
            <a:ext cx="4359275" cy="2741825"/>
          </a:xfrm>
          <a:prstGeom prst="roundRect">
            <a:avLst>
              <a:gd name="adj" fmla="val 5433"/>
            </a:avLst>
          </a:prstGeom>
          <a:ln w="38100">
            <a:solidFill>
              <a:srgbClr val="25B7BC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14" y="3581400"/>
            <a:ext cx="1218790" cy="19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Planting the Crops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1863725"/>
            <a:ext cx="3636963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80024" y="1973551"/>
            <a:ext cx="335547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farmer plants lots of seeds in spring.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51389" y="5538788"/>
            <a:ext cx="3636962" cy="54610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75761" y="5667664"/>
            <a:ext cx="32776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Soon, the crops start to grow.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41" y="2888041"/>
            <a:ext cx="3204784" cy="3204784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389" y="1882250"/>
            <a:ext cx="3442620" cy="3442620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55650" y="1386948"/>
            <a:ext cx="76326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Some farms grow plants to eat, like fruit, vegetables or wheat.</a:t>
            </a:r>
          </a:p>
        </p:txBody>
      </p:sp>
    </p:spTree>
    <p:extLst>
      <p:ext uri="{BB962C8B-B14F-4D97-AF65-F5344CB8AC3E}">
        <p14:creationId xmlns:p14="http://schemas.microsoft.com/office/powerpoint/2010/main" val="38026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Growing the Crops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1" y="2141469"/>
            <a:ext cx="2406650" cy="517529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80024" y="2261733"/>
            <a:ext cx="22203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water the crops.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00725" y="5281132"/>
            <a:ext cx="2587624" cy="727438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981700" y="5367509"/>
            <a:ext cx="226309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time, the crops will be ready to harvest.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525" y="1863725"/>
            <a:ext cx="2282824" cy="2282824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1301" y="2309941"/>
            <a:ext cx="3276472" cy="3276472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55650" y="1386948"/>
            <a:ext cx="76326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 farmer looks after the crops as they grow.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4035543"/>
            <a:ext cx="2043052" cy="2043052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23743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0" y="1701472"/>
            <a:ext cx="5264150" cy="1059197"/>
          </a:xfrm>
          <a:prstGeom prst="roundRect">
            <a:avLst>
              <a:gd name="adj" fmla="val 17702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Harvesting the Crops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626" y="1815573"/>
            <a:ext cx="377651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When the crops are ready, the farmer harvests them with their hands or with a machine.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039" y="1473201"/>
            <a:ext cx="3459311" cy="1638300"/>
          </a:xfrm>
          <a:prstGeom prst="roundRect">
            <a:avLst>
              <a:gd name="adj" fmla="val 11707"/>
            </a:avLst>
          </a:prstGeom>
          <a:ln w="38100">
            <a:solidFill>
              <a:srgbClr val="25B7B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3050222"/>
            <a:ext cx="3052763" cy="3042603"/>
          </a:xfrm>
          <a:prstGeom prst="roundRect">
            <a:avLst>
              <a:gd name="adj" fmla="val 5430"/>
            </a:avLst>
          </a:prstGeom>
          <a:ln w="38100">
            <a:solidFill>
              <a:srgbClr val="25B7B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025" y="3339774"/>
            <a:ext cx="4378325" cy="2753052"/>
          </a:xfrm>
          <a:prstGeom prst="roundRect">
            <a:avLst>
              <a:gd name="adj" fmla="val 5485"/>
            </a:avLst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48849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Harvesting the Crops</a:t>
            </a:r>
            <a:endParaRPr lang="en-GB" sz="3600" dirty="0">
              <a:solidFill>
                <a:srgbClr val="007AC2"/>
              </a:solidFill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It is then taken to shops or markets and sold.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4587" y="1658874"/>
            <a:ext cx="5037088" cy="527636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81923" y="1777643"/>
            <a:ext cx="3510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food is collected and cleaned.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099" y="3840443"/>
            <a:ext cx="3339942" cy="1641196"/>
          </a:xfrm>
          <a:prstGeom prst="roundRect">
            <a:avLst>
              <a:gd name="adj" fmla="val 9703"/>
            </a:avLst>
          </a:prstGeom>
          <a:ln w="38100">
            <a:solidFill>
              <a:srgbClr val="25B7B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7" y="2403507"/>
            <a:ext cx="4034786" cy="3078131"/>
          </a:xfrm>
          <a:prstGeom prst="roundRect">
            <a:avLst>
              <a:gd name="adj" fmla="val 6456"/>
            </a:avLst>
          </a:prstGeom>
          <a:ln w="38100">
            <a:solidFill>
              <a:srgbClr val="25B7B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99" y="1428142"/>
            <a:ext cx="3339941" cy="2226627"/>
          </a:xfrm>
          <a:prstGeom prst="roundRect">
            <a:avLst>
              <a:gd name="adj" fmla="val 8539"/>
            </a:avLst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168852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A Job for You?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00374" y="1918003"/>
            <a:ext cx="5380887" cy="932152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3395" y="2009255"/>
            <a:ext cx="4964955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Would you like to be farmer?</a:t>
            </a:r>
          </a:p>
          <a:p>
            <a:endParaRPr lang="en-GB" sz="900" dirty="0"/>
          </a:p>
          <a:p>
            <a:r>
              <a:rPr lang="en-GB" dirty="0"/>
              <a:t>Which jobs on the farm would you like to do?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1463699"/>
            <a:ext cx="2451846" cy="4629125"/>
          </a:xfrm>
          <a:prstGeom prst="roundRect">
            <a:avLst>
              <a:gd name="adj" fmla="val 5175"/>
            </a:avLst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389" y="3139911"/>
            <a:ext cx="2110630" cy="1582973"/>
          </a:xfrm>
          <a:prstGeom prst="roundRect">
            <a:avLst>
              <a:gd name="adj" fmla="val 5600"/>
            </a:avLst>
          </a:prstGeom>
          <a:ln w="38100">
            <a:solidFill>
              <a:srgbClr val="25B7BC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912" y="3134814"/>
            <a:ext cx="2673350" cy="2673350"/>
          </a:xfrm>
          <a:prstGeom prst="roundRect">
            <a:avLst>
              <a:gd name="adj" fmla="val 7047"/>
            </a:avLst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195372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650" y="1738309"/>
            <a:ext cx="5554615" cy="583116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Jobs on the Farm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767" y="1893179"/>
            <a:ext cx="36212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are farms all over the world.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01" y="2495453"/>
            <a:ext cx="3173124" cy="3030573"/>
          </a:xfrm>
          <a:prstGeom prst="roundRect">
            <a:avLst>
              <a:gd name="adj" fmla="val 4709"/>
            </a:avLst>
          </a:prstGeom>
          <a:ln w="38100">
            <a:solidFill>
              <a:srgbClr val="25B7BC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"/>
          <a:stretch/>
        </p:blipFill>
        <p:spPr>
          <a:xfrm>
            <a:off x="4751388" y="1473201"/>
            <a:ext cx="2927322" cy="1922846"/>
          </a:xfrm>
          <a:prstGeom prst="roundRect">
            <a:avLst>
              <a:gd name="adj" fmla="val 6911"/>
            </a:avLst>
          </a:prstGeom>
          <a:ln w="38100">
            <a:solidFill>
              <a:srgbClr val="25B7BC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388" y="3602374"/>
            <a:ext cx="3447749" cy="1946433"/>
          </a:xfrm>
          <a:prstGeom prst="roundRect">
            <a:avLst>
              <a:gd name="adj" fmla="val 6189"/>
            </a:avLst>
          </a:prstGeom>
          <a:ln w="38100">
            <a:solidFill>
              <a:srgbClr val="25B7BC"/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755650" y="5700054"/>
            <a:ext cx="7632700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Farmers grow food for people to eat.</a:t>
            </a:r>
          </a:p>
        </p:txBody>
      </p:sp>
    </p:spTree>
    <p:extLst>
      <p:ext uri="{BB962C8B-B14F-4D97-AF65-F5344CB8AC3E}">
        <p14:creationId xmlns:p14="http://schemas.microsoft.com/office/powerpoint/2010/main" val="179910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Jobs on the Farm</a:t>
            </a:r>
            <a:endParaRPr lang="en-GB" sz="3600" dirty="0">
              <a:solidFill>
                <a:srgbClr val="4A3682"/>
              </a:solidFill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There are lots of jobs to do on any farm.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1473201"/>
            <a:ext cx="3636963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80024" y="1583027"/>
            <a:ext cx="335547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Some farms have animals, like cows, chickens, goats and sheep.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51389" y="1473201"/>
            <a:ext cx="3636962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75762" y="1583027"/>
            <a:ext cx="29966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Some farms grow crops, like vegetables or wheat.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99" y="2413885"/>
            <a:ext cx="3094612" cy="3094612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564" y="2413885"/>
            <a:ext cx="3094612" cy="3094612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</a:rPr>
              <a:t>Feeding the Animals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5310955"/>
            <a:ext cx="3636963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80024" y="5420781"/>
            <a:ext cx="335547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Chickens are fed grain, seeds and corn.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51389" y="5310955"/>
            <a:ext cx="3636962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875762" y="5420781"/>
            <a:ext cx="351258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Cows are fed hay, grain and soy. Some cows eat grass, too.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1910781"/>
            <a:ext cx="3614751" cy="3186878"/>
          </a:xfrm>
          <a:prstGeom prst="roundRect">
            <a:avLst>
              <a:gd name="adj" fmla="val 5907"/>
            </a:avLst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389" y="1931792"/>
            <a:ext cx="3636961" cy="3170209"/>
          </a:xfrm>
          <a:prstGeom prst="roundRect">
            <a:avLst>
              <a:gd name="adj" fmla="val 6752"/>
            </a:avLst>
          </a:prstGeom>
          <a:ln w="38100">
            <a:solidFill>
              <a:srgbClr val="25B7B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48666" y="1434643"/>
            <a:ext cx="40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The animals need to be fed every day.</a:t>
            </a:r>
          </a:p>
        </p:txBody>
      </p:sp>
    </p:spTree>
    <p:extLst>
      <p:ext uri="{BB962C8B-B14F-4D97-AF65-F5344CB8AC3E}">
        <p14:creationId xmlns:p14="http://schemas.microsoft.com/office/powerpoint/2010/main" val="3177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1687574"/>
            <a:ext cx="5554615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Keeping the Animals Clean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0024" y="1797400"/>
            <a:ext cx="29966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animals’ stables and pens must be kept clean.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Dirty straw is removed. Fresh straw keeps the animals warm and dry.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458" y="1553924"/>
            <a:ext cx="3931892" cy="3931892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1" y="2796263"/>
            <a:ext cx="3445158" cy="2544229"/>
          </a:xfrm>
          <a:prstGeom prst="roundRect">
            <a:avLst>
              <a:gd name="adj" fmla="val 7566"/>
            </a:avLst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36095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1" y="1473201"/>
            <a:ext cx="4123356" cy="1981759"/>
          </a:xfrm>
          <a:prstGeom prst="roundRect">
            <a:avLst>
              <a:gd name="adj" fmla="val 9814"/>
            </a:avLst>
          </a:prstGeom>
          <a:ln w="38100">
            <a:solidFill>
              <a:srgbClr val="25B7BC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2056433" y="3613848"/>
            <a:ext cx="5554615" cy="781870"/>
          </a:xfrm>
          <a:prstGeom prst="roundRect">
            <a:avLst>
              <a:gd name="adj" fmla="val 2129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Looking After the Babies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1490" y="3741559"/>
            <a:ext cx="26543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Lots of baby animals are born on farms each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808" y="4588184"/>
            <a:ext cx="2255199" cy="1504641"/>
          </a:xfrm>
          <a:prstGeom prst="roundRect">
            <a:avLst>
              <a:gd name="adj" fmla="val 9771"/>
            </a:avLst>
          </a:prstGeom>
          <a:ln w="38100">
            <a:solidFill>
              <a:srgbClr val="25B7B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121" y="1473201"/>
            <a:ext cx="3079748" cy="4619623"/>
          </a:xfrm>
          <a:prstGeom prst="roundRect">
            <a:avLst>
              <a:gd name="adj" fmla="val 6317"/>
            </a:avLst>
          </a:prstGeom>
          <a:ln w="38100">
            <a:solidFill>
              <a:srgbClr val="25B7B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3741559"/>
            <a:ext cx="1298721" cy="24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2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1687574"/>
            <a:ext cx="5554615" cy="1128054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Looking After the Babies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It is important that they have enough food and water.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1" y="3030001"/>
            <a:ext cx="3408364" cy="2272243"/>
          </a:xfrm>
          <a:prstGeom prst="roundRect">
            <a:avLst>
              <a:gd name="adj" fmla="val 8516"/>
            </a:avLst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9913" y="1473201"/>
            <a:ext cx="4008437" cy="4008437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880023" y="1797400"/>
            <a:ext cx="336605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farmers look after the baby animals to keep them healthy and make sure they grow.</a:t>
            </a:r>
          </a:p>
        </p:txBody>
      </p:sp>
    </p:spTree>
    <p:extLst>
      <p:ext uri="{BB962C8B-B14F-4D97-AF65-F5344CB8AC3E}">
        <p14:creationId xmlns:p14="http://schemas.microsoft.com/office/powerpoint/2010/main" val="9806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1844675"/>
            <a:ext cx="6315106" cy="622832"/>
          </a:xfrm>
          <a:prstGeom prst="roundRect">
            <a:avLst>
              <a:gd name="adj" fmla="val 29650"/>
            </a:avLst>
          </a:prstGeom>
          <a:solidFill>
            <a:srgbClr val="E5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Cows need to be milked every day.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Milking the Cows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16" y="2670772"/>
            <a:ext cx="3335809" cy="3335809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9913" y="1473201"/>
            <a:ext cx="4008437" cy="4008437"/>
          </a:xfrm>
          <a:prstGeom prst="ellipse">
            <a:avLst/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54555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1687574"/>
            <a:ext cx="5554615" cy="817501"/>
          </a:xfrm>
          <a:prstGeom prst="roundRect">
            <a:avLst>
              <a:gd name="adj" fmla="val 18089"/>
            </a:avLst>
          </a:prstGeom>
          <a:solidFill>
            <a:srgbClr val="E5C800"/>
          </a:solidFill>
          <a:ln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478895"/>
            <a:ext cx="8064499" cy="994306"/>
          </a:xfrm>
        </p:spPr>
        <p:txBody>
          <a:bodyPr/>
          <a:lstStyle/>
          <a:p>
            <a:r>
              <a:rPr lang="en-GB" sz="3600" dirty="0">
                <a:solidFill>
                  <a:srgbClr val="007AC2"/>
                </a:solidFill>
                <a:latin typeface="+mn-lt"/>
              </a:rPr>
              <a:t>Milking the Cows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5667312"/>
            <a:ext cx="7636912" cy="425513"/>
          </a:xfrm>
          <a:prstGeom prst="roundRect">
            <a:avLst>
              <a:gd name="adj" fmla="val 50000"/>
            </a:avLst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It is then sold in shops.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2719448"/>
            <a:ext cx="4129098" cy="2752731"/>
          </a:xfrm>
          <a:prstGeom prst="roundRect">
            <a:avLst>
              <a:gd name="adj" fmla="val 6440"/>
            </a:avLst>
          </a:prstGeom>
          <a:ln w="38100">
            <a:solidFill>
              <a:srgbClr val="25B7BC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880023" y="1825975"/>
            <a:ext cx="36919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milk is taken to be cleaned and then put into bottles.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264" y="1473200"/>
            <a:ext cx="3208086" cy="4008437"/>
          </a:xfrm>
          <a:prstGeom prst="roundRect">
            <a:avLst>
              <a:gd name="adj" fmla="val 6141"/>
            </a:avLst>
          </a:prstGeom>
          <a:ln w="38100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28785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798</TotalTime>
  <Words>420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</vt:lpstr>
      <vt:lpstr>Twinkl</vt:lpstr>
      <vt:lpstr>Office Theme</vt:lpstr>
      <vt:lpstr>PowerPoint Presentation</vt:lpstr>
      <vt:lpstr>Jobs on the Farm</vt:lpstr>
      <vt:lpstr>Jobs on the Farm</vt:lpstr>
      <vt:lpstr>Feeding the Animals</vt:lpstr>
      <vt:lpstr>Keeping the Animals Clean</vt:lpstr>
      <vt:lpstr>Looking After the Babies</vt:lpstr>
      <vt:lpstr>Looking After the Babies</vt:lpstr>
      <vt:lpstr>Milking the Cows</vt:lpstr>
      <vt:lpstr>Milking the Cows</vt:lpstr>
      <vt:lpstr>Collecting the Eggs</vt:lpstr>
      <vt:lpstr>Collecting the Eggs</vt:lpstr>
      <vt:lpstr>Herding the Sheep</vt:lpstr>
      <vt:lpstr>Shearing the Sheep</vt:lpstr>
      <vt:lpstr>Planting the Crops</vt:lpstr>
      <vt:lpstr>Growing the Crops</vt:lpstr>
      <vt:lpstr>Harvesting the Crops</vt:lpstr>
      <vt:lpstr>Harvesting the Crops</vt:lpstr>
      <vt:lpstr>A Job for You?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Catherine Stafford</cp:lastModifiedBy>
  <cp:revision>33</cp:revision>
  <dcterms:created xsi:type="dcterms:W3CDTF">2020-06-17T08:29:17Z</dcterms:created>
  <dcterms:modified xsi:type="dcterms:W3CDTF">2022-01-06T14:36:49Z</dcterms:modified>
</cp:coreProperties>
</file>