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75" r:id="rId6"/>
    <p:sldId id="277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9230-F0E4-43CD-AF08-2FE60FA433E5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72660-DC35-4760-A5D7-F00EB4C87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6726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0AB8-BFB5-47BF-BC1F-1D2A287FF199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CBB8-FD09-4572-8605-15EB3D3AA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864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5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6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4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2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9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6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7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 Maths Day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July 2015</a:t>
            </a:r>
            <a:endParaRPr lang="en-GB" dirty="0"/>
          </a:p>
        </p:txBody>
      </p:sp>
      <p:pic>
        <p:nvPicPr>
          <p:cNvPr id="1026" name="Picture 2" descr="Brookfields_Logo_2014 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73" y="90488"/>
            <a:ext cx="11430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8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 Put on the topping.</a:t>
            </a:r>
            <a:endParaRPr lang="en-GB" dirty="0"/>
          </a:p>
        </p:txBody>
      </p:sp>
      <p:pic>
        <p:nvPicPr>
          <p:cNvPr id="5122" name="Picture 2" descr="Raw-Pizza-add-pepperon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" b="4942"/>
          <a:stretch>
            <a:fillRect/>
          </a:stretch>
        </p:blipFill>
        <p:spPr bwMode="auto">
          <a:xfrm>
            <a:off x="3168202" y="1523263"/>
            <a:ext cx="6123345" cy="45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3499" y="6130344"/>
            <a:ext cx="81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Choices of toppings may include ham, peperoni, tomato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53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  Cook the pizza in the oven</a:t>
            </a:r>
            <a:endParaRPr lang="en-GB" dirty="0"/>
          </a:p>
        </p:txBody>
      </p:sp>
      <p:pic>
        <p:nvPicPr>
          <p:cNvPr id="6146" name="Picture 2" descr="imagesWD8IJG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2" y="1690688"/>
            <a:ext cx="5434885" cy="410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69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   Cut the pizza. </a:t>
            </a:r>
            <a:endParaRPr lang="en-GB" dirty="0"/>
          </a:p>
        </p:txBody>
      </p:sp>
      <p:pic>
        <p:nvPicPr>
          <p:cNvPr id="3" name="Picture 2" descr="15414335-woman-s-hand-with-a-knife-cut-the-pizza-on-white-background-close-up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847" r="-2827" b="-847"/>
          <a:stretch>
            <a:fillRect/>
          </a:stretch>
        </p:blipFill>
        <p:spPr bwMode="auto">
          <a:xfrm>
            <a:off x="2881927" y="1458869"/>
            <a:ext cx="6428146" cy="450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7887" y="5589431"/>
            <a:ext cx="983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hallenge ~ Work out how many pupils are in the class and how many pieces you will need.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3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  Eat the pizza. </a:t>
            </a:r>
            <a:endParaRPr lang="en-GB" dirty="0"/>
          </a:p>
        </p:txBody>
      </p:sp>
      <p:pic>
        <p:nvPicPr>
          <p:cNvPr id="7171" name="Picture 3" descr="aw4822t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78" y="1891607"/>
            <a:ext cx="3184525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 the ‘stop’ and ‘go’ game.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31" y="2535873"/>
            <a:ext cx="1552575" cy="294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25" y="2381250"/>
            <a:ext cx="2837847" cy="272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3" t="32326" r="18749"/>
          <a:stretch/>
        </p:blipFill>
        <p:spPr>
          <a:xfrm>
            <a:off x="593359" y="1915608"/>
            <a:ext cx="31794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Hope you all work hard and enjoy the maths challenges and have fun!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159"/>
          <a:stretch/>
        </p:blipFill>
        <p:spPr>
          <a:xfrm>
            <a:off x="1646953" y="2420757"/>
            <a:ext cx="4449047" cy="4057315"/>
          </a:xfrm>
          <a:prstGeom prst="rect">
            <a:avLst/>
          </a:prstGeom>
        </p:spPr>
      </p:pic>
      <p:pic>
        <p:nvPicPr>
          <p:cNvPr id="3074" name="Picture 2" descr="Brookfields_Logo_2014 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595870"/>
            <a:ext cx="11430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2022475"/>
            <a:ext cx="4605270" cy="46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lots of Maths challenges to complete around school today.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08" y="1690688"/>
            <a:ext cx="6408680" cy="360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516635"/>
            <a:ext cx="1025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Here are some of the challenges you might do:-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852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the apparatus to go:-</a:t>
            </a:r>
            <a:br>
              <a:rPr lang="en-GB" dirty="0" smtClean="0"/>
            </a:br>
            <a:r>
              <a:rPr lang="en-GB" dirty="0" smtClean="0"/>
              <a:t>On, off, over, under, through, next to, on top.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094" y="2562897"/>
            <a:ext cx="4543220" cy="4543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8" y="2045997"/>
            <a:ext cx="5238750" cy="523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40" y="19504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an ‘under’ and ‘over’ picture.</a:t>
            </a:r>
            <a:endParaRPr lang="en-GB" dirty="0"/>
          </a:p>
        </p:txBody>
      </p:sp>
      <p:pic>
        <p:nvPicPr>
          <p:cNvPr id="2050" name="Picture 2" descr="Oct 2012 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9882" r="19417" b="21739"/>
          <a:stretch>
            <a:fillRect/>
          </a:stretch>
        </p:blipFill>
        <p:spPr bwMode="auto">
          <a:xfrm>
            <a:off x="838200" y="1690688"/>
            <a:ext cx="5223794" cy="412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" b="6666"/>
          <a:stretch/>
        </p:blipFill>
        <p:spPr>
          <a:xfrm>
            <a:off x="6211910" y="1690688"/>
            <a:ext cx="5276045" cy="40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Lift the parachute ‘up’ and ‘down’.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3" y="1690688"/>
            <a:ext cx="3787463" cy="378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491" y="5447763"/>
            <a:ext cx="9517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Move the parachute ‘faster’ </a:t>
            </a:r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and </a:t>
            </a:r>
            <a:r>
              <a:rPr lang="en-GB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‘slower’.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81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Stretch ‘forwards’ and lean ‘backwards’. </a:t>
            </a:r>
            <a:br>
              <a:rPr lang="en-GB" dirty="0" smtClean="0"/>
            </a:br>
            <a:r>
              <a:rPr lang="en-GB" dirty="0" smtClean="0"/>
              <a:t>Step ‘in’, step ‘out’.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>
          <a:xfrm>
            <a:off x="2421228" y="2522583"/>
            <a:ext cx="2644797" cy="269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1552387"/>
            <a:ext cx="4808852" cy="48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your own pizza. 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images[9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20" y="1883681"/>
            <a:ext cx="5056054" cy="31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215944"/>
            <a:ext cx="10714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Follow the instructions to find out what you need to </a:t>
            </a:r>
            <a:r>
              <a:rPr lang="en-GB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do.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6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/>
              <a:t>   Spread on the tomato puree.</a:t>
            </a:r>
          </a:p>
        </p:txBody>
      </p:sp>
      <p:pic>
        <p:nvPicPr>
          <p:cNvPr id="3074" name="Picture 2" descr="img_64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21" y="1690688"/>
            <a:ext cx="6221075" cy="46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4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 Sprinkle on the cheese. </a:t>
            </a:r>
            <a:endParaRPr lang="en-GB" dirty="0"/>
          </a:p>
        </p:txBody>
      </p:sp>
      <p:pic>
        <p:nvPicPr>
          <p:cNvPr id="4098" name="Picture 2" descr="MCAH_PIZZA_Bake_Step7_MG_04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6"/>
          <a:stretch>
            <a:fillRect/>
          </a:stretch>
        </p:blipFill>
        <p:spPr bwMode="auto">
          <a:xfrm>
            <a:off x="2925092" y="1690688"/>
            <a:ext cx="5974209" cy="450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6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180</Words>
  <Application>Microsoft Office PowerPoint</Application>
  <PresentationFormat>Custom</PresentationFormat>
  <Paragraphs>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Maths Day</vt:lpstr>
      <vt:lpstr>There are lots of Maths challenges to complete around school today. </vt:lpstr>
      <vt:lpstr>Use the apparatus to go:- On, off, over, under, through, next to, on top. </vt:lpstr>
      <vt:lpstr>Make an ‘under’ and ‘over’ picture.</vt:lpstr>
      <vt:lpstr>Lift the parachute ‘up’ and ‘down’.  </vt:lpstr>
      <vt:lpstr>Stretch ‘forwards’ and lean ‘backwards’.  Step ‘in’, step ‘out’.</vt:lpstr>
      <vt:lpstr>Make your own pizza.   </vt:lpstr>
      <vt:lpstr>1st   Spread on the tomato puree.</vt:lpstr>
      <vt:lpstr>2nd   Sprinkle on the cheese. </vt:lpstr>
      <vt:lpstr>3rd   Put on the topping.</vt:lpstr>
      <vt:lpstr>4th   Cook the pizza in the oven</vt:lpstr>
      <vt:lpstr>5th    Cut the pizza. </vt:lpstr>
      <vt:lpstr>6th   Eat the pizza. </vt:lpstr>
      <vt:lpstr>Play the ‘stop’ and ‘go’ game.</vt:lpstr>
      <vt:lpstr>Hope you all work hard and enjoy the maths challenges and have fun!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Maths Day</dc:title>
  <dc:creator>user</dc:creator>
  <cp:lastModifiedBy>Head</cp:lastModifiedBy>
  <cp:revision>26</cp:revision>
  <dcterms:created xsi:type="dcterms:W3CDTF">2014-05-21T11:58:50Z</dcterms:created>
  <dcterms:modified xsi:type="dcterms:W3CDTF">2017-02-04T12:08:23Z</dcterms:modified>
</cp:coreProperties>
</file>