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63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911DF-67DC-4EC6-A9F3-0E127F507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60CB8B-85BC-4AA6-8CD1-4A55F2346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4AE1BB-9CFD-498C-9186-80AAC0C7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3DD17-753E-4774-BB59-4B3A2F91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2954BF-96F9-4D73-B444-263883AD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69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F0306-F37B-4B54-AB26-ADB7A327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2EDD3F-F76D-43DA-8273-48EC8897C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657A8E-E3EC-49F2-B99D-4E9C25A3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066DA-7834-49CA-8C4E-28ECBA1C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0C9C13-FEF5-4E51-B76A-7269082C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1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C71C37-4688-4FEE-8DC7-C2358DFB5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13A140-220F-4910-9800-B1817D865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BFE437-0D7B-4F5E-833F-07ED0922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F4E36-C039-4A11-B99D-7C955F09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749DC9-7D6B-4D24-AF8D-55E9BD69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6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EE2FF-6F19-440A-AE07-EDCB70DFF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F9D07-B4FF-4D92-A777-3C46649C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D3E0AA-7E11-48B1-889B-8827B0A4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0AA7CF-05B5-45BD-9B4A-349FC08A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2240EF-6E54-49F5-9B64-102905DA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9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D92F4F-FD7F-49EB-AC9F-E54CDF5F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9E8F27-83F6-40E6-83F0-7C1003C4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BDF040-16F4-4264-8637-4869BA61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EDC6A-A8E5-4041-B1F9-B94592E8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D0B0D-DBD0-4FFB-BB28-241D18D2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8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03D2A-06B8-43E6-8E04-7F1148B6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54B6C-DB0D-4E65-A4D7-601661EC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5D61BA-651B-4B1C-B3B2-0FD87E04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CB0F-1007-4A2F-B144-8FF4D098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5345C4-A6DC-473E-A2CF-7B8F2122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80CED4-278E-43EE-9C9B-3CA9270D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0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859FC-1C79-4B57-AB61-38D58FD9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385ACB-D7A9-4855-A9A4-09592E332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7D72BE-4C80-409D-A42B-28B6D05E0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822173-936F-4EEB-8B62-5EF1D2D63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58ECA2-6BEF-4DD2-858F-B190E1216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5A5D114-A73A-447F-84DC-905A77E0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FE21C9-8C34-4D59-9178-7F762C8B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C6545C-2328-485A-9272-C58E1091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5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092D3-9C91-4C9C-ADC4-659D0E33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EF6717-D6B0-4783-8393-9C98101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F826BF-F7FB-4A56-88E9-497FBE47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FA6D64-0075-42CF-9FB7-73135A4A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3BB7A2-1BC8-4ED5-8C14-6A397E38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0EADA5-BDCD-4B01-B9A1-FFB919E6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72A3FB-5905-4C5E-8F10-7D54E7AE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3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8AAB4-CFE5-44C2-8CDB-141456C0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39D2DB-6FC3-4637-A661-E59A52E1A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417054-55AF-4F43-B98A-3A925A11C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DCA16B-B370-4DB3-84DD-F550100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C3D1E5-3C2A-461E-94B0-8504E2F7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C5B13D-89BF-4D0F-8C7F-7298F288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71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69975-B469-43CC-8459-62B887C7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79129-7C11-4260-8F6D-5DA27903B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BCCE0E-965E-409E-892A-26CD3AB1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D647B7-EBD9-4EF1-948C-636A4130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E1AAE5-E71F-452F-A464-EA11DD4F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3B39F2-9C9E-47DC-955A-F5ED0F15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2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BC1E8CF-5367-459A-8148-E25B0CC4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5E3B8F-5C84-45DE-A442-1D1F13F09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CA7C0C-C2C6-4DDF-ADE1-6ED3406C1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2D8FC-F75F-4B78-BEB7-D395C2838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9D8602-0A09-47CB-BA0A-A742619FD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03350-B2A8-490A-AD3D-5FF242D9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816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1F83E1-DAEB-4986-A61C-346BD91A93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7593" cy="60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29522-7CF2-404C-92B2-D960B1966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8774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693E17-0B7B-494F-9AF7-A6CAB1224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1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847F51-6280-4BE3-B8A6-DCCB6E187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5590" cy="5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88A7A7-5DD7-4CD5-9F80-068AD8E4F3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22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929CB8-B867-46F7-9397-89BD02D28C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9746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6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3F86B-0186-4EEC-80A4-22424956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ABF34D-B9BF-4838-B3BA-25CB3DB556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86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Slater</dc:creator>
  <cp:lastModifiedBy>Teaching Area 7</cp:lastModifiedBy>
  <cp:revision>6</cp:revision>
  <dcterms:created xsi:type="dcterms:W3CDTF">2021-01-18T14:05:14Z</dcterms:created>
  <dcterms:modified xsi:type="dcterms:W3CDTF">2021-02-05T11:47:49Z</dcterms:modified>
</cp:coreProperties>
</file>